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8" r:id="rId3"/>
    <p:sldId id="259" r:id="rId4"/>
    <p:sldId id="373" r:id="rId5"/>
    <p:sldId id="298" r:id="rId6"/>
    <p:sldId id="353" r:id="rId7"/>
    <p:sldId id="260" r:id="rId8"/>
    <p:sldId id="338" r:id="rId9"/>
    <p:sldId id="374" r:id="rId10"/>
    <p:sldId id="355" r:id="rId11"/>
    <p:sldId id="356" r:id="rId12"/>
    <p:sldId id="339" r:id="rId13"/>
    <p:sldId id="340" r:id="rId14"/>
    <p:sldId id="360" r:id="rId15"/>
    <p:sldId id="361" r:id="rId16"/>
    <p:sldId id="364" r:id="rId17"/>
    <p:sldId id="365" r:id="rId18"/>
    <p:sldId id="342" r:id="rId19"/>
    <p:sldId id="357" r:id="rId20"/>
    <p:sldId id="341" r:id="rId21"/>
    <p:sldId id="358" r:id="rId22"/>
    <p:sldId id="261" r:id="rId23"/>
    <p:sldId id="300" r:id="rId24"/>
    <p:sldId id="359" r:id="rId25"/>
    <p:sldId id="309" r:id="rId26"/>
    <p:sldId id="362" r:id="rId27"/>
    <p:sldId id="310" r:id="rId28"/>
    <p:sldId id="363" r:id="rId29"/>
    <p:sldId id="366" r:id="rId30"/>
    <p:sldId id="299" r:id="rId31"/>
    <p:sldId id="367" r:id="rId32"/>
    <p:sldId id="368" r:id="rId33"/>
    <p:sldId id="344" r:id="rId34"/>
    <p:sldId id="301" r:id="rId35"/>
    <p:sldId id="302" r:id="rId36"/>
    <p:sldId id="345" r:id="rId37"/>
    <p:sldId id="304" r:id="rId38"/>
    <p:sldId id="305" r:id="rId39"/>
    <p:sldId id="346" r:id="rId40"/>
    <p:sldId id="306" r:id="rId41"/>
    <p:sldId id="307" r:id="rId42"/>
    <p:sldId id="321" r:id="rId43"/>
    <p:sldId id="347" r:id="rId44"/>
    <p:sldId id="369" r:id="rId45"/>
    <p:sldId id="370" r:id="rId46"/>
    <p:sldId id="348" r:id="rId47"/>
    <p:sldId id="322" r:id="rId48"/>
    <p:sldId id="313" r:id="rId49"/>
    <p:sldId id="264" r:id="rId50"/>
    <p:sldId id="316" r:id="rId51"/>
    <p:sldId id="317" r:id="rId52"/>
    <p:sldId id="319" r:id="rId53"/>
    <p:sldId id="323" r:id="rId54"/>
    <p:sldId id="371" r:id="rId55"/>
    <p:sldId id="324" r:id="rId56"/>
    <p:sldId id="332" r:id="rId57"/>
    <p:sldId id="349" r:id="rId58"/>
    <p:sldId id="350" r:id="rId59"/>
    <p:sldId id="268" r:id="rId60"/>
    <p:sldId id="273" r:id="rId61"/>
    <p:sldId id="274" r:id="rId62"/>
    <p:sldId id="276" r:id="rId63"/>
    <p:sldId id="277" r:id="rId64"/>
    <p:sldId id="278" r:id="rId65"/>
    <p:sldId id="271" r:id="rId66"/>
    <p:sldId id="272" r:id="rId67"/>
    <p:sldId id="279" r:id="rId68"/>
    <p:sldId id="280" r:id="rId69"/>
    <p:sldId id="328" r:id="rId70"/>
    <p:sldId id="284" r:id="rId71"/>
    <p:sldId id="285" r:id="rId72"/>
    <p:sldId id="372" r:id="rId73"/>
    <p:sldId id="333" r:id="rId74"/>
    <p:sldId id="351" r:id="rId75"/>
    <p:sldId id="336" r:id="rId76"/>
    <p:sldId id="352" r:id="rId77"/>
    <p:sldId id="377" r:id="rId78"/>
    <p:sldId id="375" r:id="rId79"/>
    <p:sldId id="376" r:id="rId80"/>
    <p:sldId id="378" r:id="rId81"/>
    <p:sldId id="379" r:id="rId82"/>
    <p:sldId id="381" r:id="rId83"/>
    <p:sldId id="382" r:id="rId84"/>
    <p:sldId id="380" r:id="rId85"/>
    <p:sldId id="383" r:id="rId86"/>
    <p:sldId id="384" r:id="rId87"/>
    <p:sldId id="385" r:id="rId88"/>
    <p:sldId id="387" r:id="rId89"/>
    <p:sldId id="389" r:id="rId90"/>
    <p:sldId id="388" r:id="rId91"/>
    <p:sldId id="386" r:id="rId92"/>
    <p:sldId id="29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C4F5EB-6DC2-4378-A8C7-8B467D42B64E}" v="292" dt="2019-10-20T13:43:07.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5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C9C4F5EB-6DC2-4378-A8C7-8B467D42B64E}"/>
    <pc:docChg chg="undo redo custSel addSld delSld modSld sldOrd">
      <pc:chgData name="Uma Ganesan" userId="783950ef343d668c" providerId="LiveId" clId="{C9C4F5EB-6DC2-4378-A8C7-8B467D42B64E}" dt="2019-10-20T13:45:03.646" v="1642" actId="113"/>
      <pc:docMkLst>
        <pc:docMk/>
      </pc:docMkLst>
      <pc:sldChg chg="addSp modSp">
        <pc:chgData name="Uma Ganesan" userId="783950ef343d668c" providerId="LiveId" clId="{C9C4F5EB-6DC2-4378-A8C7-8B467D42B64E}" dt="2019-10-19T03:27:40.810" v="11" actId="9405"/>
        <pc:sldMkLst>
          <pc:docMk/>
          <pc:sldMk cId="869773677" sldId="257"/>
        </pc:sldMkLst>
        <pc:spChg chg="mod">
          <ac:chgData name="Uma Ganesan" userId="783950ef343d668c" providerId="LiveId" clId="{C9C4F5EB-6DC2-4378-A8C7-8B467D42B64E}" dt="2019-10-18T17:45:28.658" v="8" actId="20577"/>
          <ac:spMkLst>
            <pc:docMk/>
            <pc:sldMk cId="869773677" sldId="257"/>
            <ac:spMk id="5" creationId="{00000000-0000-0000-0000-000000000000}"/>
          </ac:spMkLst>
        </pc:spChg>
        <pc:inkChg chg="add">
          <ac:chgData name="Uma Ganesan" userId="783950ef343d668c" providerId="LiveId" clId="{C9C4F5EB-6DC2-4378-A8C7-8B467D42B64E}" dt="2019-10-19T03:27:40.810" v="11" actId="9405"/>
          <ac:inkMkLst>
            <pc:docMk/>
            <pc:sldMk cId="869773677" sldId="257"/>
            <ac:inkMk id="2" creationId="{E6E1DA48-7E11-4A36-9352-F5CC9854E784}"/>
          </ac:inkMkLst>
        </pc:inkChg>
      </pc:sldChg>
      <pc:sldChg chg="addSp modSp">
        <pc:chgData name="Uma Ganesan" userId="783950ef343d668c" providerId="LiveId" clId="{C9C4F5EB-6DC2-4378-A8C7-8B467D42B64E}" dt="2019-10-20T13:34:25.999" v="1512" actId="1076"/>
        <pc:sldMkLst>
          <pc:docMk/>
          <pc:sldMk cId="2142126416" sldId="258"/>
        </pc:sldMkLst>
        <pc:spChg chg="add mod">
          <ac:chgData name="Uma Ganesan" userId="783950ef343d668c" providerId="LiveId" clId="{C9C4F5EB-6DC2-4378-A8C7-8B467D42B64E}" dt="2019-10-20T13:34:25.999" v="1512" actId="1076"/>
          <ac:spMkLst>
            <pc:docMk/>
            <pc:sldMk cId="2142126416" sldId="258"/>
            <ac:spMk id="3" creationId="{12C0DC09-34AE-4621-B1F3-1E905F38D10D}"/>
          </ac:spMkLst>
        </pc:spChg>
      </pc:sldChg>
      <pc:sldChg chg="modSp">
        <pc:chgData name="Uma Ganesan" userId="783950ef343d668c" providerId="LiveId" clId="{C9C4F5EB-6DC2-4378-A8C7-8B467D42B64E}" dt="2019-10-19T09:42:47.406" v="30" actId="14100"/>
        <pc:sldMkLst>
          <pc:docMk/>
          <pc:sldMk cId="1027939676" sldId="260"/>
        </pc:sldMkLst>
        <pc:picChg chg="mod">
          <ac:chgData name="Uma Ganesan" userId="783950ef343d668c" providerId="LiveId" clId="{C9C4F5EB-6DC2-4378-A8C7-8B467D42B64E}" dt="2019-10-19T09:42:47.406" v="30" actId="14100"/>
          <ac:picMkLst>
            <pc:docMk/>
            <pc:sldMk cId="1027939676" sldId="260"/>
            <ac:picMk id="2" creationId="{00000000-0000-0000-0000-000000000000}"/>
          </ac:picMkLst>
        </pc:picChg>
      </pc:sldChg>
      <pc:sldChg chg="modSp">
        <pc:chgData name="Uma Ganesan" userId="783950ef343d668c" providerId="LiveId" clId="{C9C4F5EB-6DC2-4378-A8C7-8B467D42B64E}" dt="2019-10-18T17:46:37.563" v="10" actId="20577"/>
        <pc:sldMkLst>
          <pc:docMk/>
          <pc:sldMk cId="1854878393" sldId="298"/>
        </pc:sldMkLst>
        <pc:spChg chg="mod">
          <ac:chgData name="Uma Ganesan" userId="783950ef343d668c" providerId="LiveId" clId="{C9C4F5EB-6DC2-4378-A8C7-8B467D42B64E}" dt="2019-10-18T17:46:37.563" v="10" actId="20577"/>
          <ac:spMkLst>
            <pc:docMk/>
            <pc:sldMk cId="1854878393" sldId="298"/>
            <ac:spMk id="3" creationId="{00000000-0000-0000-0000-000000000000}"/>
          </ac:spMkLst>
        </pc:spChg>
      </pc:sldChg>
      <pc:sldChg chg="modSp add del ord">
        <pc:chgData name="Uma Ganesan" userId="783950ef343d668c" providerId="LiveId" clId="{C9C4F5EB-6DC2-4378-A8C7-8B467D42B64E}" dt="2019-10-20T08:56:20.819" v="318" actId="1076"/>
        <pc:sldMkLst>
          <pc:docMk/>
          <pc:sldMk cId="50590103" sldId="299"/>
        </pc:sldMkLst>
        <pc:spChg chg="mod">
          <ac:chgData name="Uma Ganesan" userId="783950ef343d668c" providerId="LiveId" clId="{C9C4F5EB-6DC2-4378-A8C7-8B467D42B64E}" dt="2019-10-20T08:56:20.819" v="318" actId="1076"/>
          <ac:spMkLst>
            <pc:docMk/>
            <pc:sldMk cId="50590103" sldId="299"/>
            <ac:spMk id="5" creationId="{00000000-0000-0000-0000-000000000000}"/>
          </ac:spMkLst>
        </pc:spChg>
      </pc:sldChg>
      <pc:sldChg chg="addSp delSp modSp">
        <pc:chgData name="Uma Ganesan" userId="783950ef343d668c" providerId="LiveId" clId="{C9C4F5EB-6DC2-4378-A8C7-8B467D42B64E}" dt="2019-10-20T08:58:50.234" v="415" actId="20577"/>
        <pc:sldMkLst>
          <pc:docMk/>
          <pc:sldMk cId="929111738" sldId="302"/>
        </pc:sldMkLst>
        <pc:spChg chg="add del mod">
          <ac:chgData name="Uma Ganesan" userId="783950ef343d668c" providerId="LiveId" clId="{C9C4F5EB-6DC2-4378-A8C7-8B467D42B64E}" dt="2019-10-20T08:57:08.935" v="321"/>
          <ac:spMkLst>
            <pc:docMk/>
            <pc:sldMk cId="929111738" sldId="302"/>
            <ac:spMk id="2" creationId="{0EC4D134-9382-45ED-9DF7-5813F0A0D2CD}"/>
          </ac:spMkLst>
        </pc:spChg>
        <pc:spChg chg="add mod">
          <ac:chgData name="Uma Ganesan" userId="783950ef343d668c" providerId="LiveId" clId="{C9C4F5EB-6DC2-4378-A8C7-8B467D42B64E}" dt="2019-10-20T08:58:50.234" v="415" actId="20577"/>
          <ac:spMkLst>
            <pc:docMk/>
            <pc:sldMk cId="929111738" sldId="302"/>
            <ac:spMk id="5" creationId="{CD2B0E9C-BAE5-4FEA-809E-C067735011E0}"/>
          </ac:spMkLst>
        </pc:spChg>
      </pc:sldChg>
      <pc:sldChg chg="del">
        <pc:chgData name="Uma Ganesan" userId="783950ef343d668c" providerId="LiveId" clId="{C9C4F5EB-6DC2-4378-A8C7-8B467D42B64E}" dt="2019-10-20T08:59:23.964" v="416" actId="2696"/>
        <pc:sldMkLst>
          <pc:docMk/>
          <pc:sldMk cId="1925195100" sldId="303"/>
        </pc:sldMkLst>
      </pc:sldChg>
      <pc:sldChg chg="addSp modSp">
        <pc:chgData name="Uma Ganesan" userId="783950ef343d668c" providerId="LiveId" clId="{C9C4F5EB-6DC2-4378-A8C7-8B467D42B64E}" dt="2019-10-20T08:45:21.123" v="269" actId="20577"/>
        <pc:sldMkLst>
          <pc:docMk/>
          <pc:sldMk cId="1332664992" sldId="338"/>
        </pc:sldMkLst>
        <pc:spChg chg="mod">
          <ac:chgData name="Uma Ganesan" userId="783950ef343d668c" providerId="LiveId" clId="{C9C4F5EB-6DC2-4378-A8C7-8B467D42B64E}" dt="2019-10-20T08:43:57.769" v="198" actId="6549"/>
          <ac:spMkLst>
            <pc:docMk/>
            <pc:sldMk cId="1332664992" sldId="338"/>
            <ac:spMk id="2" creationId="{00000000-0000-0000-0000-000000000000}"/>
          </ac:spMkLst>
        </pc:spChg>
        <pc:spChg chg="add mod">
          <ac:chgData name="Uma Ganesan" userId="783950ef343d668c" providerId="LiveId" clId="{C9C4F5EB-6DC2-4378-A8C7-8B467D42B64E}" dt="2019-10-20T08:45:21.123" v="269" actId="20577"/>
          <ac:spMkLst>
            <pc:docMk/>
            <pc:sldMk cId="1332664992" sldId="338"/>
            <ac:spMk id="3" creationId="{64C7D569-3952-43B5-B2B5-9272EF3DBA8D}"/>
          </ac:spMkLst>
        </pc:spChg>
      </pc:sldChg>
      <pc:sldChg chg="modSp">
        <pc:chgData name="Uma Ganesan" userId="783950ef343d668c" providerId="LiveId" clId="{C9C4F5EB-6DC2-4378-A8C7-8B467D42B64E}" dt="2019-10-20T08:52:01.256" v="304" actId="14100"/>
        <pc:sldMkLst>
          <pc:docMk/>
          <pc:sldMk cId="870642293" sldId="341"/>
        </pc:sldMkLst>
        <pc:spChg chg="mod">
          <ac:chgData name="Uma Ganesan" userId="783950ef343d668c" providerId="LiveId" clId="{C9C4F5EB-6DC2-4378-A8C7-8B467D42B64E}" dt="2019-10-20T08:52:01.256" v="304" actId="14100"/>
          <ac:spMkLst>
            <pc:docMk/>
            <pc:sldMk cId="870642293" sldId="341"/>
            <ac:spMk id="7" creationId="{00000000-0000-0000-0000-000000000000}"/>
          </ac:spMkLst>
        </pc:spChg>
      </pc:sldChg>
      <pc:sldChg chg="ord">
        <pc:chgData name="Uma Ganesan" userId="783950ef343d668c" providerId="LiveId" clId="{C9C4F5EB-6DC2-4378-A8C7-8B467D42B64E}" dt="2019-10-20T09:00:04.924" v="418"/>
        <pc:sldMkLst>
          <pc:docMk/>
          <pc:sldMk cId="3755087852" sldId="344"/>
        </pc:sldMkLst>
      </pc:sldChg>
      <pc:sldChg chg="modSp">
        <pc:chgData name="Uma Ganesan" userId="783950ef343d668c" providerId="LiveId" clId="{C9C4F5EB-6DC2-4378-A8C7-8B467D42B64E}" dt="2019-10-20T09:00:55.902" v="472" actId="20577"/>
        <pc:sldMkLst>
          <pc:docMk/>
          <pc:sldMk cId="171886355" sldId="345"/>
        </pc:sldMkLst>
        <pc:spChg chg="mod">
          <ac:chgData name="Uma Ganesan" userId="783950ef343d668c" providerId="LiveId" clId="{C9C4F5EB-6DC2-4378-A8C7-8B467D42B64E}" dt="2019-10-20T09:00:55.902" v="472" actId="20577"/>
          <ac:spMkLst>
            <pc:docMk/>
            <pc:sldMk cId="171886355" sldId="345"/>
            <ac:spMk id="3" creationId="{00000000-0000-0000-0000-000000000000}"/>
          </ac:spMkLst>
        </pc:spChg>
      </pc:sldChg>
      <pc:sldChg chg="modSp del">
        <pc:chgData name="Uma Ganesan" userId="783950ef343d668c" providerId="LiveId" clId="{C9C4F5EB-6DC2-4378-A8C7-8B467D42B64E}" dt="2019-10-20T08:45:38.254" v="270" actId="2696"/>
        <pc:sldMkLst>
          <pc:docMk/>
          <pc:sldMk cId="3564966856" sldId="354"/>
        </pc:sldMkLst>
        <pc:spChg chg="mod">
          <ac:chgData name="Uma Ganesan" userId="783950ef343d668c" providerId="LiveId" clId="{C9C4F5EB-6DC2-4378-A8C7-8B467D42B64E}" dt="2019-10-20T08:41:25.086" v="37"/>
          <ac:spMkLst>
            <pc:docMk/>
            <pc:sldMk cId="3564966856" sldId="354"/>
            <ac:spMk id="2" creationId="{00000000-0000-0000-0000-000000000000}"/>
          </ac:spMkLst>
        </pc:spChg>
      </pc:sldChg>
      <pc:sldChg chg="modSp">
        <pc:chgData name="Uma Ganesan" userId="783950ef343d668c" providerId="LiveId" clId="{C9C4F5EB-6DC2-4378-A8C7-8B467D42B64E}" dt="2019-10-20T08:47:55.468" v="302" actId="27636"/>
        <pc:sldMkLst>
          <pc:docMk/>
          <pc:sldMk cId="4051111988" sldId="355"/>
        </pc:sldMkLst>
        <pc:spChg chg="mod">
          <ac:chgData name="Uma Ganesan" userId="783950ef343d668c" providerId="LiveId" clId="{C9C4F5EB-6DC2-4378-A8C7-8B467D42B64E}" dt="2019-10-20T08:47:55.468" v="302" actId="27636"/>
          <ac:spMkLst>
            <pc:docMk/>
            <pc:sldMk cId="4051111988" sldId="355"/>
            <ac:spMk id="2" creationId="{00000000-0000-0000-0000-000000000000}"/>
          </ac:spMkLst>
        </pc:spChg>
      </pc:sldChg>
      <pc:sldChg chg="ord">
        <pc:chgData name="Uma Ganesan" userId="783950ef343d668c" providerId="LiveId" clId="{C9C4F5EB-6DC2-4378-A8C7-8B467D42B64E}" dt="2019-10-20T08:55:35.334" v="308"/>
        <pc:sldMkLst>
          <pc:docMk/>
          <pc:sldMk cId="2236759643" sldId="367"/>
        </pc:sldMkLst>
      </pc:sldChg>
      <pc:sldChg chg="ord">
        <pc:chgData name="Uma Ganesan" userId="783950ef343d668c" providerId="LiveId" clId="{C9C4F5EB-6DC2-4378-A8C7-8B467D42B64E}" dt="2019-10-20T08:59:58.020" v="417"/>
        <pc:sldMkLst>
          <pc:docMk/>
          <pc:sldMk cId="1971941502" sldId="368"/>
        </pc:sldMkLst>
      </pc:sldChg>
      <pc:sldChg chg="addSp modSp">
        <pc:chgData name="Uma Ganesan" userId="783950ef343d668c" providerId="LiveId" clId="{C9C4F5EB-6DC2-4378-A8C7-8B467D42B64E}" dt="2019-10-19T09:39:31.645" v="24" actId="14100"/>
        <pc:sldMkLst>
          <pc:docMk/>
          <pc:sldMk cId="856164078" sldId="373"/>
        </pc:sldMkLst>
        <pc:picChg chg="mod">
          <ac:chgData name="Uma Ganesan" userId="783950ef343d668c" providerId="LiveId" clId="{C9C4F5EB-6DC2-4378-A8C7-8B467D42B64E}" dt="2019-10-19T09:37:30.981" v="15" actId="14100"/>
          <ac:picMkLst>
            <pc:docMk/>
            <pc:sldMk cId="856164078" sldId="373"/>
            <ac:picMk id="4" creationId="{BEBF1763-1669-4923-B17A-E312410D5203}"/>
          </ac:picMkLst>
        </pc:picChg>
        <pc:picChg chg="mod">
          <ac:chgData name="Uma Ganesan" userId="783950ef343d668c" providerId="LiveId" clId="{C9C4F5EB-6DC2-4378-A8C7-8B467D42B64E}" dt="2019-10-19T09:39:31.645" v="24" actId="14100"/>
          <ac:picMkLst>
            <pc:docMk/>
            <pc:sldMk cId="856164078" sldId="373"/>
            <ac:picMk id="6" creationId="{8692D5D1-76A0-4D9D-B223-B157439EAE5E}"/>
          </ac:picMkLst>
        </pc:picChg>
        <pc:cxnChg chg="add mod">
          <ac:chgData name="Uma Ganesan" userId="783950ef343d668c" providerId="LiveId" clId="{C9C4F5EB-6DC2-4378-A8C7-8B467D42B64E}" dt="2019-10-19T09:38:53.990" v="22" actId="1582"/>
          <ac:cxnSpMkLst>
            <pc:docMk/>
            <pc:sldMk cId="856164078" sldId="373"/>
            <ac:cxnSpMk id="5" creationId="{F405D47D-021A-4E3E-96EB-5962E0989B84}"/>
          </ac:cxnSpMkLst>
        </pc:cxnChg>
      </pc:sldChg>
      <pc:sldChg chg="modSp">
        <pc:chgData name="Uma Ganesan" userId="783950ef343d668c" providerId="LiveId" clId="{C9C4F5EB-6DC2-4378-A8C7-8B467D42B64E}" dt="2019-10-20T08:46:38.206" v="297" actId="14100"/>
        <pc:sldMkLst>
          <pc:docMk/>
          <pc:sldMk cId="1947703068" sldId="374"/>
        </pc:sldMkLst>
        <pc:spChg chg="mod">
          <ac:chgData name="Uma Ganesan" userId="783950ef343d668c" providerId="LiveId" clId="{C9C4F5EB-6DC2-4378-A8C7-8B467D42B64E}" dt="2019-10-20T08:46:21.998" v="294" actId="207"/>
          <ac:spMkLst>
            <pc:docMk/>
            <pc:sldMk cId="1947703068" sldId="374"/>
            <ac:spMk id="3" creationId="{C128107A-2CD9-4804-AB49-046543A11149}"/>
          </ac:spMkLst>
        </pc:spChg>
        <pc:picChg chg="mod">
          <ac:chgData name="Uma Ganesan" userId="783950ef343d668c" providerId="LiveId" clId="{C9C4F5EB-6DC2-4378-A8C7-8B467D42B64E}" dt="2019-10-20T08:46:38.206" v="297" actId="14100"/>
          <ac:picMkLst>
            <pc:docMk/>
            <pc:sldMk cId="1947703068" sldId="374"/>
            <ac:picMk id="7" creationId="{36243E25-004D-42A7-910A-397EE5F95A5F}"/>
          </ac:picMkLst>
        </pc:picChg>
        <pc:picChg chg="mod">
          <ac:chgData name="Uma Ganesan" userId="783950ef343d668c" providerId="LiveId" clId="{C9C4F5EB-6DC2-4378-A8C7-8B467D42B64E}" dt="2019-10-19T09:44:25.410" v="35" actId="14100"/>
          <ac:picMkLst>
            <pc:docMk/>
            <pc:sldMk cId="1947703068" sldId="374"/>
            <ac:picMk id="8" creationId="{8C6D4B80-41DA-4FE4-A0B6-05526047A0C0}"/>
          </ac:picMkLst>
        </pc:picChg>
      </pc:sldChg>
      <pc:sldChg chg="modSp add">
        <pc:chgData name="Uma Ganesan" userId="783950ef343d668c" providerId="LiveId" clId="{C9C4F5EB-6DC2-4378-A8C7-8B467D42B64E}" dt="2019-10-20T12:05:50.462" v="567" actId="6549"/>
        <pc:sldMkLst>
          <pc:docMk/>
          <pc:sldMk cId="4283759765" sldId="375"/>
        </pc:sldMkLst>
        <pc:spChg chg="mod">
          <ac:chgData name="Uma Ganesan" userId="783950ef343d668c" providerId="LiveId" clId="{C9C4F5EB-6DC2-4378-A8C7-8B467D42B64E}" dt="2019-10-20T12:05:50.462" v="567" actId="6549"/>
          <ac:spMkLst>
            <pc:docMk/>
            <pc:sldMk cId="4283759765" sldId="375"/>
            <ac:spMk id="2" creationId="{5E72B8D6-A161-4716-9BC3-9AEB9D867E92}"/>
          </ac:spMkLst>
        </pc:spChg>
        <pc:spChg chg="mod">
          <ac:chgData name="Uma Ganesan" userId="783950ef343d668c" providerId="LiveId" clId="{C9C4F5EB-6DC2-4378-A8C7-8B467D42B64E}" dt="2019-10-20T12:03:47.721" v="526" actId="6549"/>
          <ac:spMkLst>
            <pc:docMk/>
            <pc:sldMk cId="4283759765" sldId="375"/>
            <ac:spMk id="3" creationId="{0CC50702-5313-439D-A58E-7FA7ADE5EB8C}"/>
          </ac:spMkLst>
        </pc:spChg>
      </pc:sldChg>
      <pc:sldChg chg="addSp delSp modSp add">
        <pc:chgData name="Uma Ganesan" userId="783950ef343d668c" providerId="LiveId" clId="{C9C4F5EB-6DC2-4378-A8C7-8B467D42B64E}" dt="2019-10-20T12:13:03.598" v="593" actId="13926"/>
        <pc:sldMkLst>
          <pc:docMk/>
          <pc:sldMk cId="3763768376" sldId="376"/>
        </pc:sldMkLst>
        <pc:spChg chg="add del mod">
          <ac:chgData name="Uma Ganesan" userId="783950ef343d668c" providerId="LiveId" clId="{C9C4F5EB-6DC2-4378-A8C7-8B467D42B64E}" dt="2019-10-20T12:13:03.598" v="593" actId="13926"/>
          <ac:spMkLst>
            <pc:docMk/>
            <pc:sldMk cId="3763768376" sldId="376"/>
            <ac:spMk id="2" creationId="{671D5EDB-1401-4CE2-AE95-1CC8B0E6722F}"/>
          </ac:spMkLst>
        </pc:spChg>
        <pc:spChg chg="mod">
          <ac:chgData name="Uma Ganesan" userId="783950ef343d668c" providerId="LiveId" clId="{C9C4F5EB-6DC2-4378-A8C7-8B467D42B64E}" dt="2019-10-20T12:11:20.439" v="581" actId="207"/>
          <ac:spMkLst>
            <pc:docMk/>
            <pc:sldMk cId="3763768376" sldId="376"/>
            <ac:spMk id="3" creationId="{B65AF0C3-6762-4E17-845A-19C49D7FF4CD}"/>
          </ac:spMkLst>
        </pc:spChg>
        <pc:spChg chg="add del">
          <ac:chgData name="Uma Ganesan" userId="783950ef343d668c" providerId="LiveId" clId="{C9C4F5EB-6DC2-4378-A8C7-8B467D42B64E}" dt="2019-10-20T12:11:51.146" v="585"/>
          <ac:spMkLst>
            <pc:docMk/>
            <pc:sldMk cId="3763768376" sldId="376"/>
            <ac:spMk id="4" creationId="{43BD1396-94C3-4AE8-B366-F98D9F66C541}"/>
          </ac:spMkLst>
        </pc:spChg>
      </pc:sldChg>
      <pc:sldChg chg="modSp add ord">
        <pc:chgData name="Uma Ganesan" userId="783950ef343d668c" providerId="LiveId" clId="{C9C4F5EB-6DC2-4378-A8C7-8B467D42B64E}" dt="2019-10-20T12:03:31.885" v="524"/>
        <pc:sldMkLst>
          <pc:docMk/>
          <pc:sldMk cId="623907611" sldId="377"/>
        </pc:sldMkLst>
        <pc:spChg chg="mod">
          <ac:chgData name="Uma Ganesan" userId="783950ef343d668c" providerId="LiveId" clId="{C9C4F5EB-6DC2-4378-A8C7-8B467D42B64E}" dt="2019-10-20T12:03:23.995" v="523" actId="27636"/>
          <ac:spMkLst>
            <pc:docMk/>
            <pc:sldMk cId="623907611" sldId="377"/>
            <ac:spMk id="2" creationId="{B0E9EEF4-132A-48DF-B2A8-20CA5927CE90}"/>
          </ac:spMkLst>
        </pc:spChg>
        <pc:spChg chg="mod">
          <ac:chgData name="Uma Ganesan" userId="783950ef343d668c" providerId="LiveId" clId="{C9C4F5EB-6DC2-4378-A8C7-8B467D42B64E}" dt="2019-10-20T12:00:24.163" v="482" actId="6549"/>
          <ac:spMkLst>
            <pc:docMk/>
            <pc:sldMk cId="623907611" sldId="377"/>
            <ac:spMk id="3" creationId="{A3DB1D42-D43C-451F-A557-89EB4DC1A284}"/>
          </ac:spMkLst>
        </pc:spChg>
      </pc:sldChg>
      <pc:sldChg chg="addSp delSp modSp add">
        <pc:chgData name="Uma Ganesan" userId="783950ef343d668c" providerId="LiveId" clId="{C9C4F5EB-6DC2-4378-A8C7-8B467D42B64E}" dt="2019-10-20T12:16:23.700" v="632" actId="14100"/>
        <pc:sldMkLst>
          <pc:docMk/>
          <pc:sldMk cId="978425" sldId="378"/>
        </pc:sldMkLst>
        <pc:spChg chg="mod">
          <ac:chgData name="Uma Ganesan" userId="783950ef343d668c" providerId="LiveId" clId="{C9C4F5EB-6DC2-4378-A8C7-8B467D42B64E}" dt="2019-10-20T12:15:54.985" v="625" actId="20577"/>
          <ac:spMkLst>
            <pc:docMk/>
            <pc:sldMk cId="978425" sldId="378"/>
            <ac:spMk id="2" creationId="{A76B68D2-48C0-45A9-B9A9-4D2FADD4F1D4}"/>
          </ac:spMkLst>
        </pc:spChg>
        <pc:spChg chg="mod">
          <ac:chgData name="Uma Ganesan" userId="783950ef343d668c" providerId="LiveId" clId="{C9C4F5EB-6DC2-4378-A8C7-8B467D42B64E}" dt="2019-10-20T12:13:45.798" v="596" actId="6549"/>
          <ac:spMkLst>
            <pc:docMk/>
            <pc:sldMk cId="978425" sldId="378"/>
            <ac:spMk id="3" creationId="{0FEAE3AE-B741-4B64-9E7B-13D6B0993CCD}"/>
          </ac:spMkLst>
        </pc:spChg>
        <pc:spChg chg="add del">
          <ac:chgData name="Uma Ganesan" userId="783950ef343d668c" providerId="LiveId" clId="{C9C4F5EB-6DC2-4378-A8C7-8B467D42B64E}" dt="2019-10-20T12:14:57.531" v="613"/>
          <ac:spMkLst>
            <pc:docMk/>
            <pc:sldMk cId="978425" sldId="378"/>
            <ac:spMk id="5" creationId="{E8B6D9C9-3DC0-4CE8-A9E9-864EC04B7076}"/>
          </ac:spMkLst>
        </pc:spChg>
        <pc:graphicFrameChg chg="add del">
          <ac:chgData name="Uma Ganesan" userId="783950ef343d668c" providerId="LiveId" clId="{C9C4F5EB-6DC2-4378-A8C7-8B467D42B64E}" dt="2019-10-20T12:14:57.531" v="613"/>
          <ac:graphicFrameMkLst>
            <pc:docMk/>
            <pc:sldMk cId="978425" sldId="378"/>
            <ac:graphicFrameMk id="4" creationId="{B85285D6-B519-405D-ACEC-CDCE860DEA3E}"/>
          </ac:graphicFrameMkLst>
        </pc:graphicFrameChg>
        <pc:graphicFrameChg chg="add mod modGraphic">
          <ac:chgData name="Uma Ganesan" userId="783950ef343d668c" providerId="LiveId" clId="{C9C4F5EB-6DC2-4378-A8C7-8B467D42B64E}" dt="2019-10-20T12:16:23.700" v="632" actId="14100"/>
          <ac:graphicFrameMkLst>
            <pc:docMk/>
            <pc:sldMk cId="978425" sldId="378"/>
            <ac:graphicFrameMk id="6" creationId="{13309139-74A8-436B-A5D2-7C7366E14219}"/>
          </ac:graphicFrameMkLst>
        </pc:graphicFrameChg>
      </pc:sldChg>
      <pc:sldChg chg="addSp delSp modSp add">
        <pc:chgData name="Uma Ganesan" userId="783950ef343d668c" providerId="LiveId" clId="{C9C4F5EB-6DC2-4378-A8C7-8B467D42B64E}" dt="2019-10-20T12:38:15.716" v="831"/>
        <pc:sldMkLst>
          <pc:docMk/>
          <pc:sldMk cId="3308642939" sldId="379"/>
        </pc:sldMkLst>
        <pc:spChg chg="mod">
          <ac:chgData name="Uma Ganesan" userId="783950ef343d668c" providerId="LiveId" clId="{C9C4F5EB-6DC2-4378-A8C7-8B467D42B64E}" dt="2019-10-20T12:30:35.103" v="745" actId="14100"/>
          <ac:spMkLst>
            <pc:docMk/>
            <pc:sldMk cId="3308642939" sldId="379"/>
            <ac:spMk id="2" creationId="{53031E91-EED8-4540-8863-2800D99A0C1B}"/>
          </ac:spMkLst>
        </pc:spChg>
        <pc:spChg chg="mod">
          <ac:chgData name="Uma Ganesan" userId="783950ef343d668c" providerId="LiveId" clId="{C9C4F5EB-6DC2-4378-A8C7-8B467D42B64E}" dt="2019-10-20T12:21:01.552" v="635" actId="6549"/>
          <ac:spMkLst>
            <pc:docMk/>
            <pc:sldMk cId="3308642939" sldId="379"/>
            <ac:spMk id="3" creationId="{2D8D095E-224A-4808-939F-62D635933783}"/>
          </ac:spMkLst>
        </pc:spChg>
        <pc:spChg chg="add del">
          <ac:chgData name="Uma Ganesan" userId="783950ef343d668c" providerId="LiveId" clId="{C9C4F5EB-6DC2-4378-A8C7-8B467D42B64E}" dt="2019-10-20T12:26:26.640" v="697"/>
          <ac:spMkLst>
            <pc:docMk/>
            <pc:sldMk cId="3308642939" sldId="379"/>
            <ac:spMk id="4" creationId="{9E387F8F-5CFA-4E54-AE26-70C62E3C945E}"/>
          </ac:spMkLst>
        </pc:spChg>
        <pc:spChg chg="add mod">
          <ac:chgData name="Uma Ganesan" userId="783950ef343d668c" providerId="LiveId" clId="{C9C4F5EB-6DC2-4378-A8C7-8B467D42B64E}" dt="2019-10-20T12:37:34.962" v="823" actId="6549"/>
          <ac:spMkLst>
            <pc:docMk/>
            <pc:sldMk cId="3308642939" sldId="379"/>
            <ac:spMk id="7" creationId="{4A0E9DBD-7C4A-4372-8DBD-8F2A42D82892}"/>
          </ac:spMkLst>
        </pc:spChg>
        <pc:spChg chg="add mod">
          <ac:chgData name="Uma Ganesan" userId="783950ef343d668c" providerId="LiveId" clId="{C9C4F5EB-6DC2-4378-A8C7-8B467D42B64E}" dt="2019-10-20T12:35:09.400" v="820"/>
          <ac:spMkLst>
            <pc:docMk/>
            <pc:sldMk cId="3308642939" sldId="379"/>
            <ac:spMk id="8" creationId="{AE3B641D-281A-4618-957D-E6291436C812}"/>
          </ac:spMkLst>
        </pc:spChg>
        <pc:spChg chg="add mod">
          <ac:chgData name="Uma Ganesan" userId="783950ef343d668c" providerId="LiveId" clId="{C9C4F5EB-6DC2-4378-A8C7-8B467D42B64E}" dt="2019-10-20T12:38:15.716" v="831"/>
          <ac:spMkLst>
            <pc:docMk/>
            <pc:sldMk cId="3308642939" sldId="379"/>
            <ac:spMk id="9" creationId="{2DDC1D19-3358-4DA5-B368-529A798C0FCD}"/>
          </ac:spMkLst>
        </pc:spChg>
        <pc:picChg chg="add mod">
          <ac:chgData name="Uma Ganesan" userId="783950ef343d668c" providerId="LiveId" clId="{C9C4F5EB-6DC2-4378-A8C7-8B467D42B64E}" dt="2019-10-20T12:30:37.859" v="746" actId="1076"/>
          <ac:picMkLst>
            <pc:docMk/>
            <pc:sldMk cId="3308642939" sldId="379"/>
            <ac:picMk id="5" creationId="{27698D65-764F-43D4-A82D-6AC9D4AD937E}"/>
          </ac:picMkLst>
        </pc:picChg>
        <pc:picChg chg="add del">
          <ac:chgData name="Uma Ganesan" userId="783950ef343d668c" providerId="LiveId" clId="{C9C4F5EB-6DC2-4378-A8C7-8B467D42B64E}" dt="2019-10-20T12:25:57.615" v="693"/>
          <ac:picMkLst>
            <pc:docMk/>
            <pc:sldMk cId="3308642939" sldId="379"/>
            <ac:picMk id="6" creationId="{975FD0B4-3A54-4847-8EBA-CB87EF1A6FF1}"/>
          </ac:picMkLst>
        </pc:picChg>
        <pc:picChg chg="add del mod">
          <ac:chgData name="Uma Ganesan" userId="783950ef343d668c" providerId="LiveId" clId="{C9C4F5EB-6DC2-4378-A8C7-8B467D42B64E}" dt="2019-10-20T12:23:27.617" v="671"/>
          <ac:picMkLst>
            <pc:docMk/>
            <pc:sldMk cId="3308642939" sldId="379"/>
            <ac:picMk id="3074" creationId="{6087B6C6-E2F9-4F5D-A22E-D2E5E2C95441}"/>
          </ac:picMkLst>
        </pc:picChg>
      </pc:sldChg>
      <pc:sldChg chg="modSp add">
        <pc:chgData name="Uma Ganesan" userId="783950ef343d668c" providerId="LiveId" clId="{C9C4F5EB-6DC2-4378-A8C7-8B467D42B64E}" dt="2019-10-20T12:54:06.681" v="958" actId="27636"/>
        <pc:sldMkLst>
          <pc:docMk/>
          <pc:sldMk cId="3173442589" sldId="380"/>
        </pc:sldMkLst>
        <pc:spChg chg="mod">
          <ac:chgData name="Uma Ganesan" userId="783950ef343d668c" providerId="LiveId" clId="{C9C4F5EB-6DC2-4378-A8C7-8B467D42B64E}" dt="2019-10-20T12:54:06.681" v="958" actId="27636"/>
          <ac:spMkLst>
            <pc:docMk/>
            <pc:sldMk cId="3173442589" sldId="380"/>
            <ac:spMk id="2" creationId="{4F51C263-5965-47F1-A048-AF803ED2190F}"/>
          </ac:spMkLst>
        </pc:spChg>
        <pc:spChg chg="mod">
          <ac:chgData name="Uma Ganesan" userId="783950ef343d668c" providerId="LiveId" clId="{C9C4F5EB-6DC2-4378-A8C7-8B467D42B64E}" dt="2019-10-20T12:45:30.481" v="877" actId="6549"/>
          <ac:spMkLst>
            <pc:docMk/>
            <pc:sldMk cId="3173442589" sldId="380"/>
            <ac:spMk id="3" creationId="{8564BC86-D3CC-46B6-B55A-0BA736D53808}"/>
          </ac:spMkLst>
        </pc:spChg>
      </pc:sldChg>
      <pc:sldChg chg="addSp modSp add">
        <pc:chgData name="Uma Ganesan" userId="783950ef343d668c" providerId="LiveId" clId="{C9C4F5EB-6DC2-4378-A8C7-8B467D42B64E}" dt="2019-10-20T12:44:33.343" v="871" actId="207"/>
        <pc:sldMkLst>
          <pc:docMk/>
          <pc:sldMk cId="1246715941" sldId="381"/>
        </pc:sldMkLst>
        <pc:spChg chg="mod">
          <ac:chgData name="Uma Ganesan" userId="783950ef343d668c" providerId="LiveId" clId="{C9C4F5EB-6DC2-4378-A8C7-8B467D42B64E}" dt="2019-10-20T12:42:14.352" v="857" actId="1076"/>
          <ac:spMkLst>
            <pc:docMk/>
            <pc:sldMk cId="1246715941" sldId="381"/>
            <ac:spMk id="2" creationId="{BEBA78F1-26BC-4A90-B813-7D89CB6CE69E}"/>
          </ac:spMkLst>
        </pc:spChg>
        <pc:spChg chg="mod">
          <ac:chgData name="Uma Ganesan" userId="783950ef343d668c" providerId="LiveId" clId="{C9C4F5EB-6DC2-4378-A8C7-8B467D42B64E}" dt="2019-10-20T12:44:33.343" v="871" actId="207"/>
          <ac:spMkLst>
            <pc:docMk/>
            <pc:sldMk cId="1246715941" sldId="381"/>
            <ac:spMk id="3" creationId="{5B9AC3FB-CCB2-4C1B-BAE9-79547F88CFB0}"/>
          </ac:spMkLst>
        </pc:spChg>
        <pc:picChg chg="add mod">
          <ac:chgData name="Uma Ganesan" userId="783950ef343d668c" providerId="LiveId" clId="{C9C4F5EB-6DC2-4378-A8C7-8B467D42B64E}" dt="2019-10-20T12:43:05.794" v="865" actId="1036"/>
          <ac:picMkLst>
            <pc:docMk/>
            <pc:sldMk cId="1246715941" sldId="381"/>
            <ac:picMk id="4098" creationId="{D6EE0AD0-660D-41C6-85C7-1BE381A55855}"/>
          </ac:picMkLst>
        </pc:picChg>
      </pc:sldChg>
      <pc:sldChg chg="modSp add">
        <pc:chgData name="Uma Ganesan" userId="783950ef343d668c" providerId="LiveId" clId="{C9C4F5EB-6DC2-4378-A8C7-8B467D42B64E}" dt="2019-10-20T12:46:01.257" v="889" actId="20577"/>
        <pc:sldMkLst>
          <pc:docMk/>
          <pc:sldMk cId="2105130870" sldId="382"/>
        </pc:sldMkLst>
        <pc:spChg chg="mod">
          <ac:chgData name="Uma Ganesan" userId="783950ef343d668c" providerId="LiveId" clId="{C9C4F5EB-6DC2-4378-A8C7-8B467D42B64E}" dt="2019-10-20T12:46:01.257" v="889" actId="20577"/>
          <ac:spMkLst>
            <pc:docMk/>
            <pc:sldMk cId="2105130870" sldId="382"/>
            <ac:spMk id="2" creationId="{06C7F5B1-D81C-4BC9-9553-3148A0F3D13B}"/>
          </ac:spMkLst>
        </pc:spChg>
        <pc:spChg chg="mod">
          <ac:chgData name="Uma Ganesan" userId="783950ef343d668c" providerId="LiveId" clId="{C9C4F5EB-6DC2-4378-A8C7-8B467D42B64E}" dt="2019-10-20T12:44:27.065" v="870" actId="207"/>
          <ac:spMkLst>
            <pc:docMk/>
            <pc:sldMk cId="2105130870" sldId="382"/>
            <ac:spMk id="3" creationId="{43427DBD-D09F-419F-9CFF-37F20020AA9A}"/>
          </ac:spMkLst>
        </pc:spChg>
      </pc:sldChg>
      <pc:sldChg chg="addSp modSp add">
        <pc:chgData name="Uma Ganesan" userId="783950ef343d668c" providerId="LiveId" clId="{C9C4F5EB-6DC2-4378-A8C7-8B467D42B64E}" dt="2019-10-20T12:57:43.094" v="977" actId="14100"/>
        <pc:sldMkLst>
          <pc:docMk/>
          <pc:sldMk cId="3362754313" sldId="383"/>
        </pc:sldMkLst>
        <pc:spChg chg="mod">
          <ac:chgData name="Uma Ganesan" userId="783950ef343d668c" providerId="LiveId" clId="{C9C4F5EB-6DC2-4378-A8C7-8B467D42B64E}" dt="2019-10-20T12:57:43.094" v="977" actId="14100"/>
          <ac:spMkLst>
            <pc:docMk/>
            <pc:sldMk cId="3362754313" sldId="383"/>
            <ac:spMk id="2" creationId="{2BD5D121-10DE-41E6-9A38-74CEE7D3799A}"/>
          </ac:spMkLst>
        </pc:spChg>
        <pc:spChg chg="mod">
          <ac:chgData name="Uma Ganesan" userId="783950ef343d668c" providerId="LiveId" clId="{C9C4F5EB-6DC2-4378-A8C7-8B467D42B64E}" dt="2019-10-20T12:54:29.232" v="961" actId="6549"/>
          <ac:spMkLst>
            <pc:docMk/>
            <pc:sldMk cId="3362754313" sldId="383"/>
            <ac:spMk id="3" creationId="{41AE1967-EAEC-4A83-B528-FD12E4C726F5}"/>
          </ac:spMkLst>
        </pc:spChg>
        <pc:picChg chg="add mod">
          <ac:chgData name="Uma Ganesan" userId="783950ef343d668c" providerId="LiveId" clId="{C9C4F5EB-6DC2-4378-A8C7-8B467D42B64E}" dt="2019-10-20T12:57:22.748" v="974" actId="14100"/>
          <ac:picMkLst>
            <pc:docMk/>
            <pc:sldMk cId="3362754313" sldId="383"/>
            <ac:picMk id="5122" creationId="{468138BB-1D08-44EE-8A74-ED7FA8CBA7DE}"/>
          </ac:picMkLst>
        </pc:picChg>
      </pc:sldChg>
      <pc:sldChg chg="addSp delSp modSp add">
        <pc:chgData name="Uma Ganesan" userId="783950ef343d668c" providerId="LiveId" clId="{C9C4F5EB-6DC2-4378-A8C7-8B467D42B64E}" dt="2019-10-20T13:03:41.285" v="1156" actId="20577"/>
        <pc:sldMkLst>
          <pc:docMk/>
          <pc:sldMk cId="3341554396" sldId="384"/>
        </pc:sldMkLst>
        <pc:spChg chg="mod">
          <ac:chgData name="Uma Ganesan" userId="783950ef343d668c" providerId="LiveId" clId="{C9C4F5EB-6DC2-4378-A8C7-8B467D42B64E}" dt="2019-10-20T13:03:41.285" v="1156" actId="20577"/>
          <ac:spMkLst>
            <pc:docMk/>
            <pc:sldMk cId="3341554396" sldId="384"/>
            <ac:spMk id="2" creationId="{6008045E-54E1-421D-B5BC-75EC225116C0}"/>
          </ac:spMkLst>
        </pc:spChg>
        <pc:spChg chg="mod">
          <ac:chgData name="Uma Ganesan" userId="783950ef343d668c" providerId="LiveId" clId="{C9C4F5EB-6DC2-4378-A8C7-8B467D42B64E}" dt="2019-10-20T12:58:45.065" v="981" actId="6549"/>
          <ac:spMkLst>
            <pc:docMk/>
            <pc:sldMk cId="3341554396" sldId="384"/>
            <ac:spMk id="3" creationId="{52E4BD85-253A-4033-851D-E8C63143DF20}"/>
          </ac:spMkLst>
        </pc:spChg>
        <pc:spChg chg="add del">
          <ac:chgData name="Uma Ganesan" userId="783950ef343d668c" providerId="LiveId" clId="{C9C4F5EB-6DC2-4378-A8C7-8B467D42B64E}" dt="2019-10-20T12:59:18.125" v="983"/>
          <ac:spMkLst>
            <pc:docMk/>
            <pc:sldMk cId="3341554396" sldId="384"/>
            <ac:spMk id="5" creationId="{CFA24202-C892-4480-89A8-8693FF889183}"/>
          </ac:spMkLst>
        </pc:spChg>
        <pc:graphicFrameChg chg="add del">
          <ac:chgData name="Uma Ganesan" userId="783950ef343d668c" providerId="LiveId" clId="{C9C4F5EB-6DC2-4378-A8C7-8B467D42B64E}" dt="2019-10-20T12:59:18.125" v="983"/>
          <ac:graphicFrameMkLst>
            <pc:docMk/>
            <pc:sldMk cId="3341554396" sldId="384"/>
            <ac:graphicFrameMk id="4" creationId="{86A4DE5C-2FE4-4B0F-B5A4-203E31B86865}"/>
          </ac:graphicFrameMkLst>
        </pc:graphicFrameChg>
      </pc:sldChg>
      <pc:sldChg chg="addSp delSp modSp add">
        <pc:chgData name="Uma Ganesan" userId="783950ef343d668c" providerId="LiveId" clId="{C9C4F5EB-6DC2-4378-A8C7-8B467D42B64E}" dt="2019-10-20T13:17:54.906" v="1254" actId="20577"/>
        <pc:sldMkLst>
          <pc:docMk/>
          <pc:sldMk cId="1475409330" sldId="385"/>
        </pc:sldMkLst>
        <pc:spChg chg="add del mod">
          <ac:chgData name="Uma Ganesan" userId="783950ef343d668c" providerId="LiveId" clId="{C9C4F5EB-6DC2-4378-A8C7-8B467D42B64E}" dt="2019-10-20T13:17:54.906" v="1254" actId="20577"/>
          <ac:spMkLst>
            <pc:docMk/>
            <pc:sldMk cId="1475409330" sldId="385"/>
            <ac:spMk id="2" creationId="{39B6EA6D-25DB-4CE4-AE46-A03BD65F7F0D}"/>
          </ac:spMkLst>
        </pc:spChg>
        <pc:spChg chg="mod">
          <ac:chgData name="Uma Ganesan" userId="783950ef343d668c" providerId="LiveId" clId="{C9C4F5EB-6DC2-4378-A8C7-8B467D42B64E}" dt="2019-10-20T13:08:04.334" v="1159" actId="6549"/>
          <ac:spMkLst>
            <pc:docMk/>
            <pc:sldMk cId="1475409330" sldId="385"/>
            <ac:spMk id="3" creationId="{63114931-12C9-467F-BCA9-913A0D49CA0E}"/>
          </ac:spMkLst>
        </pc:spChg>
        <pc:spChg chg="add del">
          <ac:chgData name="Uma Ganesan" userId="783950ef343d668c" providerId="LiveId" clId="{C9C4F5EB-6DC2-4378-A8C7-8B467D42B64E}" dt="2019-10-20T13:09:48.878" v="1165"/>
          <ac:spMkLst>
            <pc:docMk/>
            <pc:sldMk cId="1475409330" sldId="385"/>
            <ac:spMk id="4" creationId="{5586F60C-2D5F-4F93-8A61-BBFF279D37C5}"/>
          </ac:spMkLst>
        </pc:spChg>
      </pc:sldChg>
      <pc:sldChg chg="addSp delSp modSp add">
        <pc:chgData name="Uma Ganesan" userId="783950ef343d668c" providerId="LiveId" clId="{C9C4F5EB-6DC2-4378-A8C7-8B467D42B64E}" dt="2019-10-20T13:25:57.805" v="1447" actId="12"/>
        <pc:sldMkLst>
          <pc:docMk/>
          <pc:sldMk cId="2110666391" sldId="386"/>
        </pc:sldMkLst>
        <pc:spChg chg="mod">
          <ac:chgData name="Uma Ganesan" userId="783950ef343d668c" providerId="LiveId" clId="{C9C4F5EB-6DC2-4378-A8C7-8B467D42B64E}" dt="2019-10-20T13:25:57.805" v="1447" actId="12"/>
          <ac:spMkLst>
            <pc:docMk/>
            <pc:sldMk cId="2110666391" sldId="386"/>
            <ac:spMk id="2" creationId="{4F8C4888-EC8E-4697-B73F-D45D029F02E4}"/>
          </ac:spMkLst>
        </pc:spChg>
        <pc:spChg chg="mod">
          <ac:chgData name="Uma Ganesan" userId="783950ef343d668c" providerId="LiveId" clId="{C9C4F5EB-6DC2-4378-A8C7-8B467D42B64E}" dt="2019-10-20T13:18:14.202" v="1262" actId="207"/>
          <ac:spMkLst>
            <pc:docMk/>
            <pc:sldMk cId="2110666391" sldId="386"/>
            <ac:spMk id="3" creationId="{83D23775-E008-4A18-BBDF-AD016A412370}"/>
          </ac:spMkLst>
        </pc:spChg>
        <pc:spChg chg="add del">
          <ac:chgData name="Uma Ganesan" userId="783950ef343d668c" providerId="LiveId" clId="{C9C4F5EB-6DC2-4378-A8C7-8B467D42B64E}" dt="2019-10-20T13:24:35.114" v="1394"/>
          <ac:spMkLst>
            <pc:docMk/>
            <pc:sldMk cId="2110666391" sldId="386"/>
            <ac:spMk id="4" creationId="{30F0CEE4-8AEC-4883-81C4-698F00C0EC93}"/>
          </ac:spMkLst>
        </pc:spChg>
        <pc:spChg chg="add del">
          <ac:chgData name="Uma Ganesan" userId="783950ef343d668c" providerId="LiveId" clId="{C9C4F5EB-6DC2-4378-A8C7-8B467D42B64E}" dt="2019-10-20T13:24:52.250" v="1406"/>
          <ac:spMkLst>
            <pc:docMk/>
            <pc:sldMk cId="2110666391" sldId="386"/>
            <ac:spMk id="5" creationId="{0B75E836-8924-47C8-ACF2-EEFB0D0BE965}"/>
          </ac:spMkLst>
        </pc:spChg>
        <pc:spChg chg="add del">
          <ac:chgData name="Uma Ganesan" userId="783950ef343d668c" providerId="LiveId" clId="{C9C4F5EB-6DC2-4378-A8C7-8B467D42B64E}" dt="2019-10-20T13:25:20.648" v="1431"/>
          <ac:spMkLst>
            <pc:docMk/>
            <pc:sldMk cId="2110666391" sldId="386"/>
            <ac:spMk id="6" creationId="{A2D9F313-6770-40CE-871E-8A84CB4CEEDD}"/>
          </ac:spMkLst>
        </pc:spChg>
        <pc:spChg chg="add del">
          <ac:chgData name="Uma Ganesan" userId="783950ef343d668c" providerId="LiveId" clId="{C9C4F5EB-6DC2-4378-A8C7-8B467D42B64E}" dt="2019-10-20T13:25:37.578" v="1443"/>
          <ac:spMkLst>
            <pc:docMk/>
            <pc:sldMk cId="2110666391" sldId="386"/>
            <ac:spMk id="7" creationId="{067E2D54-BACF-4D80-BDD2-40ED79B1A3A6}"/>
          </ac:spMkLst>
        </pc:spChg>
      </pc:sldChg>
      <pc:sldChg chg="addSp delSp modSp add del">
        <pc:chgData name="Uma Ganesan" userId="783950ef343d668c" providerId="LiveId" clId="{C9C4F5EB-6DC2-4378-A8C7-8B467D42B64E}" dt="2019-10-20T13:36:16.938" v="1513" actId="2696"/>
        <pc:sldMkLst>
          <pc:docMk/>
          <pc:sldMk cId="399390799" sldId="387"/>
        </pc:sldMkLst>
        <pc:spChg chg="add del mod">
          <ac:chgData name="Uma Ganesan" userId="783950ef343d668c" providerId="LiveId" clId="{C9C4F5EB-6DC2-4378-A8C7-8B467D42B64E}" dt="2019-10-20T13:32:14.875" v="1483" actId="12"/>
          <ac:spMkLst>
            <pc:docMk/>
            <pc:sldMk cId="399390799" sldId="387"/>
            <ac:spMk id="2" creationId="{4F8C4888-EC8E-4697-B73F-D45D029F02E4}"/>
          </ac:spMkLst>
        </pc:spChg>
        <pc:spChg chg="add del">
          <ac:chgData name="Uma Ganesan" userId="783950ef343d668c" providerId="LiveId" clId="{C9C4F5EB-6DC2-4378-A8C7-8B467D42B64E}" dt="2019-10-20T13:28:52.463" v="1451"/>
          <ac:spMkLst>
            <pc:docMk/>
            <pc:sldMk cId="399390799" sldId="387"/>
            <ac:spMk id="4" creationId="{D98066EF-F275-40BB-B905-42AE72F89857}"/>
          </ac:spMkLst>
        </pc:spChg>
      </pc:sldChg>
      <pc:sldChg chg="modSp add">
        <pc:chgData name="Uma Ganesan" userId="783950ef343d668c" providerId="LiveId" clId="{C9C4F5EB-6DC2-4378-A8C7-8B467D42B64E}" dt="2019-10-20T13:44:44.771" v="1639" actId="113"/>
        <pc:sldMkLst>
          <pc:docMk/>
          <pc:sldMk cId="475849759" sldId="387"/>
        </pc:sldMkLst>
        <pc:spChg chg="mod">
          <ac:chgData name="Uma Ganesan" userId="783950ef343d668c" providerId="LiveId" clId="{C9C4F5EB-6DC2-4378-A8C7-8B467D42B64E}" dt="2019-10-20T13:44:44.771" v="1639" actId="113"/>
          <ac:spMkLst>
            <pc:docMk/>
            <pc:sldMk cId="475849759" sldId="387"/>
            <ac:spMk id="2" creationId="{4F8C4888-EC8E-4697-B73F-D45D029F02E4}"/>
          </ac:spMkLst>
        </pc:spChg>
      </pc:sldChg>
      <pc:sldChg chg="addSp delSp modSp add ord">
        <pc:chgData name="Uma Ganesan" userId="783950ef343d668c" providerId="LiveId" clId="{C9C4F5EB-6DC2-4378-A8C7-8B467D42B64E}" dt="2019-10-20T13:37:47.324" v="1521" actId="12"/>
        <pc:sldMkLst>
          <pc:docMk/>
          <pc:sldMk cId="424884324" sldId="388"/>
        </pc:sldMkLst>
        <pc:spChg chg="mod">
          <ac:chgData name="Uma Ganesan" userId="783950ef343d668c" providerId="LiveId" clId="{C9C4F5EB-6DC2-4378-A8C7-8B467D42B64E}" dt="2019-10-20T13:37:47.324" v="1521" actId="12"/>
          <ac:spMkLst>
            <pc:docMk/>
            <pc:sldMk cId="424884324" sldId="388"/>
            <ac:spMk id="2" creationId="{4F8C4888-EC8E-4697-B73F-D45D029F02E4}"/>
          </ac:spMkLst>
        </pc:spChg>
        <pc:spChg chg="mod">
          <ac:chgData name="Uma Ganesan" userId="783950ef343d668c" providerId="LiveId" clId="{C9C4F5EB-6DC2-4378-A8C7-8B467D42B64E}" dt="2019-10-20T13:37:07.283" v="1517" actId="207"/>
          <ac:spMkLst>
            <pc:docMk/>
            <pc:sldMk cId="424884324" sldId="388"/>
            <ac:spMk id="3" creationId="{83D23775-E008-4A18-BBDF-AD016A412370}"/>
          </ac:spMkLst>
        </pc:spChg>
        <pc:spChg chg="add del">
          <ac:chgData name="Uma Ganesan" userId="783950ef343d668c" providerId="LiveId" clId="{C9C4F5EB-6DC2-4378-A8C7-8B467D42B64E}" dt="2019-10-20T13:22:02.496" v="1301"/>
          <ac:spMkLst>
            <pc:docMk/>
            <pc:sldMk cId="424884324" sldId="388"/>
            <ac:spMk id="4" creationId="{C65CF068-181C-4BBF-94D6-53A1D5CF84E9}"/>
          </ac:spMkLst>
        </pc:spChg>
        <pc:spChg chg="add del">
          <ac:chgData name="Uma Ganesan" userId="783950ef343d668c" providerId="LiveId" clId="{C9C4F5EB-6DC2-4378-A8C7-8B467D42B64E}" dt="2019-10-20T13:22:26.184" v="1315"/>
          <ac:spMkLst>
            <pc:docMk/>
            <pc:sldMk cId="424884324" sldId="388"/>
            <ac:spMk id="5" creationId="{2D688EC0-6ED6-41AE-BB26-EBEAF0F72B53}"/>
          </ac:spMkLst>
        </pc:spChg>
        <pc:spChg chg="add del">
          <ac:chgData name="Uma Ganesan" userId="783950ef343d668c" providerId="LiveId" clId="{C9C4F5EB-6DC2-4378-A8C7-8B467D42B64E}" dt="2019-10-20T13:22:31.953" v="1319"/>
          <ac:spMkLst>
            <pc:docMk/>
            <pc:sldMk cId="424884324" sldId="388"/>
            <ac:spMk id="6" creationId="{94BE4E7C-C130-4B25-BD6A-9B7115374BE8}"/>
          </ac:spMkLst>
        </pc:spChg>
        <pc:spChg chg="add del">
          <ac:chgData name="Uma Ganesan" userId="783950ef343d668c" providerId="LiveId" clId="{C9C4F5EB-6DC2-4378-A8C7-8B467D42B64E}" dt="2019-10-20T13:23:19.728" v="1332"/>
          <ac:spMkLst>
            <pc:docMk/>
            <pc:sldMk cId="424884324" sldId="388"/>
            <ac:spMk id="7" creationId="{116E8058-AC25-4A99-AE04-45DEFB8E9F55}"/>
          </ac:spMkLst>
        </pc:spChg>
        <pc:spChg chg="add del">
          <ac:chgData name="Uma Ganesan" userId="783950ef343d668c" providerId="LiveId" clId="{C9C4F5EB-6DC2-4378-A8C7-8B467D42B64E}" dt="2019-10-20T13:23:38.326" v="1346"/>
          <ac:spMkLst>
            <pc:docMk/>
            <pc:sldMk cId="424884324" sldId="388"/>
            <ac:spMk id="8" creationId="{C2F9AE79-FA68-4A06-A224-8F06DF0CC8EB}"/>
          </ac:spMkLst>
        </pc:spChg>
      </pc:sldChg>
      <pc:sldChg chg="modSp add">
        <pc:chgData name="Uma Ganesan" userId="783950ef343d668c" providerId="LiveId" clId="{C9C4F5EB-6DC2-4378-A8C7-8B467D42B64E}" dt="2019-10-20T13:45:03.646" v="1642" actId="113"/>
        <pc:sldMkLst>
          <pc:docMk/>
          <pc:sldMk cId="3254834205" sldId="389"/>
        </pc:sldMkLst>
        <pc:spChg chg="mod">
          <ac:chgData name="Uma Ganesan" userId="783950ef343d668c" providerId="LiveId" clId="{C9C4F5EB-6DC2-4378-A8C7-8B467D42B64E}" dt="2019-10-20T13:45:03.646" v="1642" actId="113"/>
          <ac:spMkLst>
            <pc:docMk/>
            <pc:sldMk cId="3254834205" sldId="389"/>
            <ac:spMk id="2" creationId="{A2CFE205-0282-49F4-876C-81A4395A1C77}"/>
          </ac:spMkLst>
        </pc:spChg>
        <pc:spChg chg="mod">
          <ac:chgData name="Uma Ganesan" userId="783950ef343d668c" providerId="LiveId" clId="{C9C4F5EB-6DC2-4378-A8C7-8B467D42B64E}" dt="2019-10-20T13:36:58.475" v="1516" actId="207"/>
          <ac:spMkLst>
            <pc:docMk/>
            <pc:sldMk cId="3254834205" sldId="389"/>
            <ac:spMk id="3" creationId="{C71271B8-B282-42F7-B376-57C31CB7633D}"/>
          </ac:spMkLst>
        </pc:spChg>
      </pc:sldChg>
      <pc:sldChg chg="modSp add del">
        <pc:chgData name="Uma Ganesan" userId="783950ef343d668c" providerId="LiveId" clId="{C9C4F5EB-6DC2-4378-A8C7-8B467D42B64E}" dt="2019-10-20T13:36:16.946" v="1514" actId="2696"/>
        <pc:sldMkLst>
          <pc:docMk/>
          <pc:sldMk cId="4106820570" sldId="389"/>
        </pc:sldMkLst>
        <pc:spChg chg="mod">
          <ac:chgData name="Uma Ganesan" userId="783950ef343d668c" providerId="LiveId" clId="{C9C4F5EB-6DC2-4378-A8C7-8B467D42B64E}" dt="2019-10-20T13:33:22.818" v="1494" actId="12"/>
          <ac:spMkLst>
            <pc:docMk/>
            <pc:sldMk cId="4106820570" sldId="389"/>
            <ac:spMk id="2" creationId="{A2CFE205-0282-49F4-876C-81A4395A1C77}"/>
          </ac:spMkLst>
        </pc:spChg>
        <pc:spChg chg="mod">
          <ac:chgData name="Uma Ganesan" userId="783950ef343d668c" providerId="LiveId" clId="{C9C4F5EB-6DC2-4378-A8C7-8B467D42B64E}" dt="2019-10-20T13:32:57.318" v="1490" actId="6549"/>
          <ac:spMkLst>
            <pc:docMk/>
            <pc:sldMk cId="4106820570" sldId="389"/>
            <ac:spMk id="3" creationId="{C71271B8-B282-42F7-B376-57C31CB7633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9T03:27:40.262"/>
    </inkml:context>
    <inkml:brush xml:id="br0">
      <inkml:brushProperty name="width" value="0.05" units="cm"/>
      <inkml:brushProperty name="height" value="0.05" units="cm"/>
    </inkml:brush>
  </inkml:definitions>
  <inkml:trace contextRef="#ctx0" brushRef="#br0">151 606 752,'-46'30'1252,"37"-27"-818,-15-3 874,20-14 330,-4 10-1163,8 3-449,-1 1 0,1 0 0,0 0 0,-1 0 0,1 0 0,-1-1 0,1 1 0,0 0 0,-1 0 0,1-1 0,-1 1 1,1 0-1,0-1 0,-1 1 0,1 0 0,0-1 0,0 1 0,-1 0 0,1-1 0,0 1 0,0-1 0,0 1 0,-1 0 0,1-1 0,0 1 0,0-1 0,0 1 0,0-1 0,0 1 0,0-1 0,0 1 0,0-1 0,0 1 0,0-1-26,0 1 14,0 0 0,0 0 0,0 0 0,0-1 0,0 1 0,0 0 0,0 0-1,0 0 1,0-1 0,0 1 0,0 0 0,0 0 0,-1 0 0,1 0 0,0-1-1,0 1 1,0 0 0,0 0 0,0 0 0,0 0 0,-1 0 0,1 0 0,0-1-1,0 1 1,0 0 0,0 0 0,0 0 0,-1 0 0,1 0 0,0 0-1,0 0 1,0 0 0,0 0 0,-1 0 0,1 0 0,0 0 0,0 0 0,0 0-1,-1 0 1,1 0-14,-1-1 47,-1 1-1,1 0 0,0-1 0,0 1 1,-1-1-1,1 1 0,0-1 0,0 0 1,0 0-1,-1 1 0,1-1 0,0 0 1,0 0-1,1 0 0,-1 0 0,0 0 0,0 0 1,0-1-1,1 1 0,-1 0 0,0 0 1,1 0-1,-1-1 0,1 1 0,0 0 1,-1-1-1,1 1 0,0 0 0,0-1 1,0 1-1,0 0 0,0-1 0,0 1 1,0 0-1,0-1 0,0 1-46,0-1 50,0 0 0,0 1 0,0-1 0,0 1-1,-1-1 1,1 0 0,0 1 0,-1-1 0,0 1 0,1-1 0,-1 1 0,0-1-1,0 1 1,0-1 0,0 1 0,0 0-50,0-1 53,0 0 0,0 1 0,0-1-1,0 1 1,0-1 0,0 0 0,0 0 0,1 0 0,-1 1-1,1-1 1,-1 0 0,1 0 0,0 0 0,0 0 0,0 0 0,0-1-53,-1-21 348,0 12-266,0-1 1,1 1-1,1-1 1,0 1-1,0 0 1,2-3-83,3 0 28,-4 11-13,-1 0 1,1 0-1,-1 0 1,0 0-1,0 0 1,0 0-1,0 0 1,-1-2-16,0 4 1,0 1 0,1-1 0,-1 0-1,0 1 1,0-1 0,1 1 0,-1-1 0,1 1 0,-1-1 0,1 1 0,0-1 0,0 1 0,-1-1 0,1 1 0,0 0 0,0-1 0,1 1 0,-1 0 0,0 0 0,0 0 0,1-1-1,7-8 6,-1-16 26,-3 19-28,-1-1 0,1 0 0,0 1 0,1 0 0,0 1-1,0-1 1,0 1 0,1 0 0,6-4-4,-12 10 4,0-1 1,1 0-1,-1 1 1,0-1-1,1 1 1,-1 0-1,0-1 1,1 1-1,-1 0 1,0 0-1,1 0 0,-1 0 1,1 0-1,-1 0 1,0 0-1,1 1 1,0-1-5,4 1 17,-2-1-4,1 0 0,-1 1 0,1-1 0,-1 1-1,0 0 1,1 0 0,-1 1 0,0-1 0,0 1-1,0 0 1,0 0 0,0 0 0,0 0 0,0 1-1,-1-1 1,1 1 0,-1 0 0,0 0 0,0 1-1,2 1-12,13 13 83,-18-18-82,4 3 0,-1-1 0,0 1 1,-1 0-1,1 1 0,0-1 1,-1 0-1,0 1 0,0-1 0,0 1 1,0 0-1,0 0 0,-1 0-1,2 1 6,0 0 0,1 0 0,-1 0 0,1-1 0,0 1 0,4 3-6,-3-4 6,-1 0-1,0 0 1,-1 0 0,1 1 0,-1-1 0,0 1 0,0 0 0,2 5-6,13 29 33,0-4-37,-12-26-7,-5-8 10,0 1 0,0-1 0,0 0 0,0 1 0,0 0 0,0-1 0,-1 1 0,1-1 0,0 1 0,-1 0 0,0-1 0,1 1 1,-1 0-1,0 0 0,0-1 0,0 2 1,0-2 0,0 0 0,0 0 0,0 0 0,1 0-1,-1 0 1,0 0 0,0 0 0,0 0 0,1-1 0,-1 1 0,1 0 0,-1 0 0,0 0 0,1-1 0,-1 1 0,1 0 0,0 0 0,-1-1 0,1 1 0,-1-1 0,1 1 0,0 0 0,0-1 0,-1 1 0,1-1 0,0 1 0,0-1 0,0 0 0,0 1 0,0-1 0,0 0 0,0 1 0,0-1 0,-1 1 1,1-1-1,0 0 0,0 1 0,-1 0 0,1-1 0,0 1 0,-1-1 0,1 1 0,0 0 1,-1 0-1,1-1 0,-1 1 0,1 0 0,-1 0 0,0 0 0,1-1 0,-1 1 0,0 0 1,0 0-1,1 0 0,-1 0 0,0 0 0,0 0 0,0-1 0,0 2 0,0-1 5,0-1 0,0 1 0,0-1 0,0 1 1,0-1-1,0 1 0,0 0 0,1-1 0,-1 1 0,0-1 0,0 1 0,1-1 0,-1 1 0,0-1 0,1 1 0,-1-1 0,0 0 0,1 1 0,-1-1 0,0 1 0,1-1 1,-1 0-1,1 1 0,-1-1 0,1 0 0,-1 1 0,1-1 0,-1 0 0,1 0 0,-1 0 0,1 1 0,0-1 0,-1 0 0,1 0 0,-1 0 0,1 0 0,-1 0 0,1 0 1,0 0-1,-1 0 0,1 0 0,-1-1 0,1 1 0,-1 0 0,1 0 0,-1 0 0,1-1 0,0 1-5,-1-27 414,-1 11-279,1 12-120,-1 0 0,1 0 0,0 0 0,0 0 0,0 0 0,1 0 0,-1 0 1,1 0-1,0 0 0,0 1 0,2-3-15,7-4 18,-9 9-18,0 0 0,0 1 0,0-1 0,0 0 0,0 0 0,0 0 0,0 0 0,-1 0 0,1 0-1,0 0 1,-1 0 0,1 0 0,0 0 0,-1-1 0,1 1 0,-1 0 0,0 0 0,1-1 0,-1 1-1,0 0 1,0 0 0,0-1 0,0 1 0,0 0 0,0-1 1,0 0 0,0 1 1,0-1-1,0 1 0,0-1 0,0 1 0,1-1 0,-1 1 1,1-1-1,-1 1 0,1-1 0,-1 1 0,1-1 0,0 1 1,-1 0-1,1-1 0,0 1 0,0 0 0,0 0 1,0 0-1,0-1 0,1 1 0,-1 0 0,0 1 0,1-2-1,-2 2 2,1 0 1,-1 0-1,0-1 0,1 1 0,-1 0 0,0-1 0,1 1 0,-1-1 0,0 1 0,1 0 0,-1-1 0,0 1 1,0-1-1,1 1 0,-1-1 0,0 1 0,0-1 0,0 1 0,0-1 0,0 1 0,0-1 0,0 1 0,0-1-2,3-6 19,0 5-4,1 0-1,-1 0 1,0 1-1,1 0 1,-1 0-1,1 0 0,0 0 1,-1 0-1,1 0 1,0 1-1,0 0 1,-1 0-1,1 0 1,4 1-15,33-1-8,-40 0 14,0 0 0,0 0 0,0 0-1,0 0 1,0 0 0,0 0 0,0 0 0,1 1 0,-1-1 0,0 0 0,0 1 0,0-1 0,0 1 0,0-1-1,0 1 1,0 0-6,7 3 23,10-3 3,-14-1-31,0 0 1,-1 0-1,1 0 1,0 1 0,0-1-1,-1 1 1,2 1 4,18 7-26,-18-6 25,0-1 0,1 0 0,-1 0 0,0 0-1,1-1 1,0 1 0,-1-1 0,5 0 1,10-1-2,-14 1 23,0-1 0,-1 0 1,1 0-1,0 0 0,-1-1 1,1 0-1,1 0-21,21-11 67,-18-1-62,0 4-19,21-23 44,-30 31-29,0 0 0,-1 0-1,1 0 1,0 0 0,-1 0 0,1 0-1,0 0 1,0 0 0,0 1 0,0-1-1,0 0 1,0 1 0,0-1 0,0 0 0,0 1-1,0-1 1,0 1 0,0 0 0,2-1-1,5-2 1,1-2-39,-8 5 41,0-1 1,0 1-1,0-1 0,0 1 1,0-1-1,0 1 1,0 0-1,0-1 1,0 1-1,0 0 0,0 0 1,0 0-1,0 0 1,0 0-1,0 0 0,1 0 1,-1 0-1,0 0 1,0 0-4,89 0 61,-12 0 30,-78 0-91,0 0 0,0 0 1,0 1-1,0-1 0,0 0 0,0 0 1,1 0-1,-1 0 0,0 0 1,0 0-1,0 0 0,0 0 1,0 0-1,0 0 0,1 0 0,-1 0 1,0 0-1,0 0 0,0 0 1,0 0-1,0 0 0,0 0 0,1 0 1,-1 0-1,0 0 0,0 0 1,0 0-1,0 0 0,0 0 0,0-1 1,1 1-1,-1 0 0,0 0 1,0 0-1,0 0 0,0 0 1,0 0-1,0 0 0,0 0 0,0-1 1,0 1-1,0 0 0,0 0 1,0 0-1,1 0 0,-1 0 0,0 0 1,0-1-1,0 1 0,0 0 1,0 0-1,0 0 0,0 0 0,0 0 1,0-1-1,0 1 0,0-1 0,0 1 0,0-1 0,0 1 0,0 0 0,0-1 0,0 1 0,0-1 0,0 1 0,0-1 1,1 1-1,-1-1 0,0 1 0,0-1 0,1 1 0,-1 0 0,0-1 0,1 1 0,-1-1 0,0 1 0,1 0 0,-1-1 0,0 1 0,1 0 0,-1 0 1,1-1-1,-1 1 0,1 0 0,-1 0 0,1 0 0,-1 0 0,0-1 0,1 1 0,0 0 1,-1 0 0,1 0 0,-1 0-1,1 0 1,-1-1 0,1 1 0,-1 0 0,1 0-1,-1-1 1,1 1 0,-1 0 0,0-1 0,1 1 0,-1-1-1,1 1 1,-1 0 0,0-1 0,0 1 0,1-1-1,-1 1 1,0-1 0,0 1 0,1-1 0,-1 1 0,0-1-1,0 1 1,0-1 0,0 1 0,0-1 0,0 1-1,0-1 1,0 0 0,0 1-1,0-2 0,1 1 1,-1 0-1,0 0 0,0-1 0,1 1 1,-1 0-1,0 0 0,1 0 0,-1-1 1,1 1-1,0 0 0,-1 0 0,1 0 1,0 0-1,0 0 0,0 0 0,-1 0 0,1 1 1,0-1-1,0 0 0,0 0 0,1 0 0,8-9 0,-9 9 0,-1-1 0,1 1 0,-1-1 0,1 1 0,-1-1 0,0 1-1,1-1 1,-1 0 0,0 1 0,0-1 0,0 1 0,0-1 0,-1 0 0,1-1-22,0 1 0,0 0 0,0 0 0,0 0 1,0-1-1,1 1 0,-1 0 0,1 0 1,-1 0-1,1 0 0,0 0 0,-1 0 0,1 0 1,1-1 21,5-4-177,-5 6 130,-1 0 0,0 0 0,1-1 0,-1 1-1,0 0 1,0 0 0,0 0 0,0-1 0,0 1 0,0-1 0,-1 1-1,1-1 1,0 1 0,-1-1 0,1 1 0,-1-1 0,1 1-1,-1-1 1,0 0 0,0 1 0,1-1 0,-1 0 47,0-72-4068,0 22-2178,0 36 5243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30E3B-4F30-4952-B7D9-5C5D66FF762F}" type="datetimeFigureOut">
              <a:rPr lang="en-IN" smtClean="0"/>
              <a:t>20-10-2019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CCF15-5AE7-4A05-8353-814DDBEF9EA2}" type="slidenum">
              <a:rPr lang="en-IN" smtClean="0"/>
              <a:t>‹#›</a:t>
            </a:fld>
            <a:endParaRPr lang="en-IN"/>
          </a:p>
        </p:txBody>
      </p:sp>
    </p:spTree>
    <p:extLst>
      <p:ext uri="{BB962C8B-B14F-4D97-AF65-F5344CB8AC3E}">
        <p14:creationId xmlns:p14="http://schemas.microsoft.com/office/powerpoint/2010/main" val="770606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39502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378842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380799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2E98C64-2AAB-438E-9906-C90238DC7476}" type="datetimeFigureOut">
              <a:rPr lang="en-IN" smtClean="0"/>
              <a:t>20-10-2019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194994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E98C64-2AAB-438E-9906-C90238DC7476}" type="datetimeFigureOut">
              <a:rPr lang="en-IN" smtClean="0"/>
              <a:t>20-10-2019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48712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E98C64-2AAB-438E-9906-C90238DC7476}" type="datetimeFigureOut">
              <a:rPr lang="en-IN" smtClean="0"/>
              <a:t>20-10-2019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3153776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4122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9789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48134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E98C64-2AAB-438E-9906-C90238DC7476}" type="datetimeFigureOut">
              <a:rPr lang="en-IN" smtClean="0"/>
              <a:t>20-10-2019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1084249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E98C64-2AAB-438E-9906-C90238DC7476}" type="datetimeFigureOut">
              <a:rPr lang="en-IN" smtClean="0"/>
              <a:t>20-10-2019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3206747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2E98C64-2AAB-438E-9906-C90238DC7476}" type="datetimeFigureOut">
              <a:rPr lang="en-IN" smtClean="0"/>
              <a:t>20-10-2019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423259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2E98C64-2AAB-438E-9906-C90238DC7476}" type="datetimeFigureOut">
              <a:rPr lang="en-IN" smtClean="0"/>
              <a:t>20-10-2019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83105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2E98C64-2AAB-438E-9906-C90238DC7476}" type="datetimeFigureOut">
              <a:rPr lang="en-IN" smtClean="0"/>
              <a:t>20-10-2019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297647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E98C64-2AAB-438E-9906-C90238DC7476}" type="datetimeFigureOut">
              <a:rPr lang="en-IN" smtClean="0"/>
              <a:t>20-10-2019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251537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98C64-2AAB-438E-9906-C90238DC7476}" type="datetimeFigureOut">
              <a:rPr lang="en-IN" smtClean="0"/>
              <a:t>20-10-2019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3493626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98C64-2AAB-438E-9906-C90238DC7476}" type="datetimeFigureOut">
              <a:rPr lang="en-IN" smtClean="0"/>
              <a:t>20-10-2019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B6CD5F-EA9A-4F7E-A18E-4E85C62529C4}" type="slidenum">
              <a:rPr lang="en-IN" smtClean="0"/>
              <a:t>‹#›</a:t>
            </a:fld>
            <a:endParaRPr lang="en-IN"/>
          </a:p>
        </p:txBody>
      </p:sp>
    </p:spTree>
    <p:extLst>
      <p:ext uri="{BB962C8B-B14F-4D97-AF65-F5344CB8AC3E}">
        <p14:creationId xmlns:p14="http://schemas.microsoft.com/office/powerpoint/2010/main" val="107866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98C64-2AAB-438E-9906-C90238DC7476}" type="datetimeFigureOut">
              <a:rPr lang="en-IN" smtClean="0"/>
              <a:t>20-10-2019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6CD5F-EA9A-4F7E-A18E-4E85C62529C4}" type="slidenum">
              <a:rPr lang="en-IN" smtClean="0"/>
              <a:t>‹#›</a:t>
            </a:fld>
            <a:endParaRPr lang="en-IN"/>
          </a:p>
        </p:txBody>
      </p:sp>
    </p:spTree>
    <p:extLst>
      <p:ext uri="{BB962C8B-B14F-4D97-AF65-F5344CB8AC3E}">
        <p14:creationId xmlns:p14="http://schemas.microsoft.com/office/powerpoint/2010/main" val="2652989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4.emf"/><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em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8.emf"/></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www.sqlservertutorial.net/sql-server-basics/sql-server-primary-key/" TargetMode="External"/><Relationship Id="rId2" Type="http://schemas.openxmlformats.org/officeDocument/2006/relationships/hyperlink" Target="https://en.wikipedia.org/wiki/B-tree" TargetMode="Externa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www.sqlservertutorial.net/sql-server-indexes/sql-server-clustered-indexes/" TargetMode="Externa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hyperlink" Target="http://www.sqlservertutorial.net/sql-server-basics/sql-server-update/" TargetMode="External"/><Relationship Id="rId2" Type="http://schemas.openxmlformats.org/officeDocument/2006/relationships/hyperlink" Target="http://www.sqlservertutorial.net/sql-server-basics/sql-server-insert/" TargetMode="Externa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52800" y="3810000"/>
            <a:ext cx="7993224" cy="2105608"/>
          </a:xfrm>
        </p:spPr>
        <p:txBody>
          <a:bodyPr/>
          <a:lstStyle/>
          <a:p>
            <a:pPr>
              <a:defRPr/>
            </a:pPr>
            <a:r>
              <a:rPr lang="en-US" sz="3200" dirty="0">
                <a:latin typeface="Arial" charset="0"/>
                <a:cs typeface="Arial" charset="0"/>
              </a:rPr>
              <a:t> SSZG518:     Database design  and    </a:t>
            </a:r>
            <a:br>
              <a:rPr lang="en-US" sz="3200" dirty="0">
                <a:latin typeface="Arial" charset="0"/>
                <a:cs typeface="Arial" charset="0"/>
              </a:rPr>
            </a:br>
            <a:r>
              <a:rPr lang="en-US" sz="3200" dirty="0">
                <a:latin typeface="Arial" charset="0"/>
                <a:cs typeface="Arial" charset="0"/>
              </a:rPr>
              <a:t>                      Applications</a:t>
            </a:r>
            <a:br>
              <a:rPr lang="en-US" sz="3200" dirty="0">
                <a:latin typeface="Arial" charset="0"/>
                <a:cs typeface="Arial" charset="0"/>
              </a:rPr>
            </a:br>
            <a:br>
              <a:rPr lang="en-US" sz="3200" dirty="0">
                <a:latin typeface="Arial" charset="0"/>
                <a:cs typeface="Arial" charset="0"/>
              </a:rPr>
            </a:br>
            <a:r>
              <a:rPr lang="en-US" sz="3200" dirty="0">
                <a:latin typeface="Arial" charset="0"/>
                <a:cs typeface="Arial" charset="0"/>
              </a:rPr>
              <a:t>                 Ms. Uma </a:t>
            </a:r>
            <a:r>
              <a:rPr lang="en-US" sz="3200" dirty="0" err="1">
                <a:latin typeface="Arial" charset="0"/>
                <a:cs typeface="Arial" charset="0"/>
              </a:rPr>
              <a:t>Maheswari</a:t>
            </a:r>
            <a:endParaRPr lang="en-US" sz="2400" b="1"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6E1DA48-7E11-4A36-9352-F5CC9854E784}"/>
                  </a:ext>
                </a:extLst>
              </p14:cNvPr>
              <p14:cNvContentPartPr/>
              <p14:nvPr/>
            </p14:nvContentPartPr>
            <p14:xfrm>
              <a:off x="1895021" y="569577"/>
              <a:ext cx="434880" cy="230040"/>
            </p14:xfrm>
          </p:contentPart>
        </mc:Choice>
        <mc:Fallback xmlns="">
          <p:pic>
            <p:nvPicPr>
              <p:cNvPr id="2" name="Ink 1">
                <a:extLst>
                  <a:ext uri="{FF2B5EF4-FFF2-40B4-BE49-F238E27FC236}">
                    <a16:creationId xmlns:a16="http://schemas.microsoft.com/office/drawing/2014/main" id="{E6E1DA48-7E11-4A36-9352-F5CC9854E784}"/>
                  </a:ext>
                </a:extLst>
              </p:cNvPr>
              <p:cNvPicPr/>
              <p:nvPr/>
            </p:nvPicPr>
            <p:blipFill>
              <a:blip r:embed="rId4"/>
              <a:stretch>
                <a:fillRect/>
              </a:stretch>
            </p:blipFill>
            <p:spPr>
              <a:xfrm>
                <a:off x="1886021" y="560577"/>
                <a:ext cx="452520" cy="247680"/>
              </a:xfrm>
              <a:prstGeom prst="rect">
                <a:avLst/>
              </a:prstGeom>
            </p:spPr>
          </p:pic>
        </mc:Fallback>
      </mc:AlternateContent>
    </p:spTree>
    <p:extLst>
      <p:ext uri="{BB962C8B-B14F-4D97-AF65-F5344CB8AC3E}">
        <p14:creationId xmlns:p14="http://schemas.microsoft.com/office/powerpoint/2010/main" val="869773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IN" dirty="0"/>
              <a:t>Indexing is defined based on its indexing attributes. Indexing can be of the following types −</a:t>
            </a:r>
          </a:p>
          <a:p>
            <a:r>
              <a:rPr lang="en-IN" b="1" dirty="0"/>
              <a:t>Primary Index</a:t>
            </a:r>
            <a:r>
              <a:rPr lang="en-IN" dirty="0"/>
              <a:t> − Primary index is defined on an ordered data file. The data file is ordered on a </a:t>
            </a:r>
            <a:r>
              <a:rPr lang="en-IN" b="1" dirty="0"/>
              <a:t>key field</a:t>
            </a:r>
            <a:r>
              <a:rPr lang="en-IN" dirty="0"/>
              <a:t>. The key field is generally the primary key of the relation.</a:t>
            </a:r>
          </a:p>
          <a:p>
            <a:r>
              <a:rPr lang="en-IN" b="1" dirty="0"/>
              <a:t>Secondary Index</a:t>
            </a:r>
            <a:r>
              <a:rPr lang="en-IN" dirty="0"/>
              <a:t> − Secondary index may be generated from a field which is a candidate key and has a unique value in every record, or a non-key with duplicate values.</a:t>
            </a:r>
          </a:p>
          <a:p>
            <a:r>
              <a:rPr lang="en-IN" b="1" dirty="0"/>
              <a:t>Clustering Index</a:t>
            </a:r>
            <a:r>
              <a:rPr lang="en-IN" dirty="0"/>
              <a:t> − Clustering index is defined on an ordered data file. The data file is ordered on a non-key field.</a:t>
            </a:r>
          </a:p>
          <a:p>
            <a:r>
              <a:rPr lang="en-IN" dirty="0"/>
              <a:t>Ordered Indexing is of two types −</a:t>
            </a:r>
          </a:p>
          <a:p>
            <a:pPr lvl="3">
              <a:buFont typeface="Wingdings" panose="05000000000000000000" pitchFamily="2" charset="2"/>
              <a:buChar char="Ø"/>
            </a:pPr>
            <a:r>
              <a:rPr lang="en-IN" sz="3000" dirty="0"/>
              <a:t>Dense Index</a:t>
            </a:r>
          </a:p>
          <a:p>
            <a:pPr lvl="3">
              <a:buFont typeface="Wingdings" panose="05000000000000000000" pitchFamily="2" charset="2"/>
              <a:buChar char="Ø"/>
            </a:pPr>
            <a:r>
              <a:rPr lang="en-IN" sz="3000" dirty="0"/>
              <a:t>Sparse Index</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Indexing Methods</a:t>
            </a:r>
          </a:p>
        </p:txBody>
      </p:sp>
    </p:spTree>
    <p:extLst>
      <p:ext uri="{BB962C8B-B14F-4D97-AF65-F5344CB8AC3E}">
        <p14:creationId xmlns:p14="http://schemas.microsoft.com/office/powerpoint/2010/main" val="405111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5577" y="2085504"/>
            <a:ext cx="8781418" cy="3307590"/>
          </a:xfrm>
        </p:spPr>
      </p:pic>
      <p:sp>
        <p:nvSpPr>
          <p:cNvPr id="3" name="Content Placeholder 2"/>
          <p:cNvSpPr>
            <a:spLocks noGrp="1"/>
          </p:cNvSpPr>
          <p:nvPr>
            <p:ph sz="quarter" idx="10"/>
          </p:nvPr>
        </p:nvSpPr>
        <p:spPr/>
        <p:txBody>
          <a:bodyPr/>
          <a:lstStyle/>
          <a:p>
            <a:r>
              <a:rPr lang="en-IN" dirty="0">
                <a:solidFill>
                  <a:srgbClr val="7030A0"/>
                </a:solidFill>
              </a:rPr>
              <a:t>Indexing Methods</a:t>
            </a:r>
          </a:p>
          <a:p>
            <a:endParaRPr lang="en-IN" dirty="0"/>
          </a:p>
        </p:txBody>
      </p:sp>
    </p:spTree>
    <p:extLst>
      <p:ext uri="{BB962C8B-B14F-4D97-AF65-F5344CB8AC3E}">
        <p14:creationId xmlns:p14="http://schemas.microsoft.com/office/powerpoint/2010/main" val="42056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6750" y="1587132"/>
            <a:ext cx="10952062" cy="1664547"/>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Indexing introduction</a:t>
            </a:r>
          </a:p>
          <a:p>
            <a:endParaRPr lang="en-IN" dirty="0">
              <a:solidFill>
                <a:srgbClr val="7030A0"/>
              </a:solidFill>
            </a:endParaRPr>
          </a:p>
        </p:txBody>
      </p:sp>
      <p:pic>
        <p:nvPicPr>
          <p:cNvPr id="5" name="Picture 4"/>
          <p:cNvPicPr>
            <a:picLocks noChangeAspect="1"/>
          </p:cNvPicPr>
          <p:nvPr/>
        </p:nvPicPr>
        <p:blipFill>
          <a:blip r:embed="rId3"/>
          <a:stretch>
            <a:fillRect/>
          </a:stretch>
        </p:blipFill>
        <p:spPr>
          <a:xfrm>
            <a:off x="666750" y="3251679"/>
            <a:ext cx="10952062" cy="3299403"/>
          </a:xfrm>
          <a:prstGeom prst="rect">
            <a:avLst/>
          </a:prstGeom>
        </p:spPr>
      </p:pic>
    </p:spTree>
    <p:extLst>
      <p:ext uri="{BB962C8B-B14F-4D97-AF65-F5344CB8AC3E}">
        <p14:creationId xmlns:p14="http://schemas.microsoft.com/office/powerpoint/2010/main" val="3212370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Clustered and Non clustered</a:t>
            </a:r>
          </a:p>
        </p:txBody>
      </p:sp>
      <p:pic>
        <p:nvPicPr>
          <p:cNvPr id="6" name="Content Placeholder 5"/>
          <p:cNvPicPr>
            <a:picLocks noGrp="1" noChangeAspect="1"/>
          </p:cNvPicPr>
          <p:nvPr>
            <p:ph idx="1"/>
          </p:nvPr>
        </p:nvPicPr>
        <p:blipFill>
          <a:blip r:embed="rId2"/>
          <a:stretch>
            <a:fillRect/>
          </a:stretch>
        </p:blipFill>
        <p:spPr>
          <a:xfrm>
            <a:off x="126740" y="1722784"/>
            <a:ext cx="5889885" cy="4192824"/>
          </a:xfrm>
          <a:prstGeom prst="rect">
            <a:avLst/>
          </a:prstGeom>
        </p:spPr>
      </p:pic>
      <p:pic>
        <p:nvPicPr>
          <p:cNvPr id="7" name="Picture 6"/>
          <p:cNvPicPr>
            <a:picLocks noChangeAspect="1"/>
          </p:cNvPicPr>
          <p:nvPr/>
        </p:nvPicPr>
        <p:blipFill>
          <a:blip r:embed="rId3"/>
          <a:stretch>
            <a:fillRect/>
          </a:stretch>
        </p:blipFill>
        <p:spPr>
          <a:xfrm>
            <a:off x="6416883" y="1508180"/>
            <a:ext cx="5775117" cy="4622032"/>
          </a:xfrm>
          <a:prstGeom prst="rect">
            <a:avLst/>
          </a:prstGeom>
        </p:spPr>
      </p:pic>
    </p:spTree>
    <p:extLst>
      <p:ext uri="{BB962C8B-B14F-4D97-AF65-F5344CB8AC3E}">
        <p14:creationId xmlns:p14="http://schemas.microsoft.com/office/powerpoint/2010/main" val="5432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Clustering index is defined on an ordered data file. </a:t>
            </a:r>
          </a:p>
          <a:p>
            <a:r>
              <a:rPr lang="en-IN" dirty="0"/>
              <a:t>The data file is ordered on a non-key field.</a:t>
            </a:r>
          </a:p>
          <a:p>
            <a:r>
              <a:rPr lang="en-IN" dirty="0"/>
              <a:t> In some cases, the index is created on non-primary key columns which may not be unique for each record.</a:t>
            </a:r>
          </a:p>
          <a:p>
            <a:r>
              <a:rPr lang="en-IN" dirty="0"/>
              <a:t> In such cases, in order to identify the records faster, we will group two or more columns together to get the unique values and create index out of them. This method is known as clustering index. </a:t>
            </a:r>
          </a:p>
          <a:p>
            <a:endParaRPr lang="en-IN" dirty="0"/>
          </a:p>
          <a:p>
            <a:r>
              <a:rPr lang="en-IN" dirty="0"/>
              <a:t>Basically, records with similar characteristics are grouped together and indexes are created for these groups.</a:t>
            </a:r>
          </a:p>
        </p:txBody>
      </p:sp>
      <p:sp>
        <p:nvSpPr>
          <p:cNvPr id="3" name="Content Placeholder 2"/>
          <p:cNvSpPr>
            <a:spLocks noGrp="1"/>
          </p:cNvSpPr>
          <p:nvPr>
            <p:ph sz="quarter" idx="10"/>
          </p:nvPr>
        </p:nvSpPr>
        <p:spPr/>
        <p:txBody>
          <a:bodyPr/>
          <a:lstStyle/>
          <a:p>
            <a:r>
              <a:rPr lang="en-IN" dirty="0">
                <a:solidFill>
                  <a:srgbClr val="7030A0"/>
                </a:solidFill>
              </a:rPr>
              <a:t>Clustered Indexing</a:t>
            </a:r>
            <a:endParaRPr lang="en-IN" dirty="0"/>
          </a:p>
        </p:txBody>
      </p:sp>
    </p:spTree>
    <p:extLst>
      <p:ext uri="{BB962C8B-B14F-4D97-AF65-F5344CB8AC3E}">
        <p14:creationId xmlns:p14="http://schemas.microsoft.com/office/powerpoint/2010/main" val="3135211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504" y="1459523"/>
            <a:ext cx="9284525" cy="4258714"/>
          </a:xfrm>
        </p:spPr>
      </p:pic>
      <p:sp>
        <p:nvSpPr>
          <p:cNvPr id="3" name="Content Placeholder 2"/>
          <p:cNvSpPr>
            <a:spLocks noGrp="1"/>
          </p:cNvSpPr>
          <p:nvPr>
            <p:ph sz="quarter" idx="10"/>
          </p:nvPr>
        </p:nvSpPr>
        <p:spPr/>
        <p:txBody>
          <a:bodyPr/>
          <a:lstStyle/>
          <a:p>
            <a:r>
              <a:rPr lang="en-IN" dirty="0"/>
              <a:t>Example of clustered index</a:t>
            </a:r>
          </a:p>
        </p:txBody>
      </p:sp>
      <p:sp>
        <p:nvSpPr>
          <p:cNvPr id="5" name="Rectangle 4"/>
          <p:cNvSpPr/>
          <p:nvPr/>
        </p:nvSpPr>
        <p:spPr>
          <a:xfrm>
            <a:off x="842503" y="5718237"/>
            <a:ext cx="10622665" cy="646331"/>
          </a:xfrm>
          <a:prstGeom prst="rect">
            <a:avLst/>
          </a:prstGeom>
        </p:spPr>
        <p:txBody>
          <a:bodyPr wrap="square">
            <a:spAutoFit/>
          </a:bodyPr>
          <a:lstStyle/>
          <a:p>
            <a:r>
              <a:rPr lang="en-IN" dirty="0"/>
              <a:t>For example, students studying in each semester are grouped together. i.e. 1</a:t>
            </a:r>
            <a:r>
              <a:rPr lang="en-IN" baseline="30000" dirty="0"/>
              <a:t>st</a:t>
            </a:r>
            <a:r>
              <a:rPr lang="en-IN" dirty="0"/>
              <a:t> Semester students, 2</a:t>
            </a:r>
            <a:r>
              <a:rPr lang="en-IN" baseline="30000" dirty="0"/>
              <a:t>nd</a:t>
            </a:r>
            <a:r>
              <a:rPr lang="en-IN" dirty="0"/>
              <a:t> semester students, 3</a:t>
            </a:r>
            <a:r>
              <a:rPr lang="en-IN" baseline="30000" dirty="0"/>
              <a:t>rd</a:t>
            </a:r>
            <a:r>
              <a:rPr lang="en-IN" dirty="0"/>
              <a:t> semester students </a:t>
            </a:r>
            <a:r>
              <a:rPr lang="en-IN" dirty="0" err="1"/>
              <a:t>etc</a:t>
            </a:r>
            <a:r>
              <a:rPr lang="en-IN" dirty="0"/>
              <a:t> are grouped.</a:t>
            </a:r>
          </a:p>
        </p:txBody>
      </p:sp>
    </p:spTree>
    <p:extLst>
      <p:ext uri="{BB962C8B-B14F-4D97-AF65-F5344CB8AC3E}">
        <p14:creationId xmlns:p14="http://schemas.microsoft.com/office/powerpoint/2010/main" val="23750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9"/>
            <a:ext cx="10972800" cy="4202112"/>
          </a:xfrm>
        </p:spPr>
        <p:txBody>
          <a:bodyPr/>
          <a:lstStyle/>
          <a:p>
            <a:r>
              <a:rPr lang="en-IN"/>
              <a:t>A non clustered index just tells us where the data lies, i.e. it gives us a list of virtual pointers or references to the location where the data is actually stored.</a:t>
            </a:r>
          </a:p>
          <a:p>
            <a:endParaRPr lang="en-IN"/>
          </a:p>
          <a:p>
            <a:r>
              <a:rPr lang="en-IN"/>
              <a:t> Data is not physically stored in the order of the index. Instead , data is present in leaf nodes. </a:t>
            </a:r>
          </a:p>
          <a:p>
            <a:r>
              <a:rPr lang="en-IN"/>
              <a:t>For eg. the contents page of a book. </a:t>
            </a:r>
          </a:p>
          <a:p>
            <a:r>
              <a:rPr lang="en-IN"/>
              <a:t>   Each entry gives us the page number or location of the information stored. The actual data here(information on each page of book) is not organised but we have an ordered reference(contents page) to where the data points actually lie.</a:t>
            </a:r>
            <a:endParaRPr lang="en-IN" dirty="0"/>
          </a:p>
        </p:txBody>
      </p:sp>
      <p:sp>
        <p:nvSpPr>
          <p:cNvPr id="3" name="Content Placeholder 2"/>
          <p:cNvSpPr>
            <a:spLocks noGrp="1"/>
          </p:cNvSpPr>
          <p:nvPr>
            <p:ph sz="quarter" idx="10"/>
          </p:nvPr>
        </p:nvSpPr>
        <p:spPr/>
        <p:txBody>
          <a:bodyPr/>
          <a:lstStyle/>
          <a:p>
            <a:r>
              <a:rPr lang="en-IN" dirty="0">
                <a:solidFill>
                  <a:srgbClr val="7030A0"/>
                </a:solidFill>
              </a:rPr>
              <a:t>Non­-Clustered Indexing</a:t>
            </a:r>
          </a:p>
        </p:txBody>
      </p:sp>
      <p:sp>
        <p:nvSpPr>
          <p:cNvPr id="4" name="Rectangle 3"/>
          <p:cNvSpPr/>
          <p:nvPr/>
        </p:nvSpPr>
        <p:spPr>
          <a:xfrm>
            <a:off x="800100" y="5695951"/>
            <a:ext cx="9753600" cy="923330"/>
          </a:xfrm>
          <a:prstGeom prst="rect">
            <a:avLst/>
          </a:prstGeom>
        </p:spPr>
        <p:txBody>
          <a:bodyPr wrap="square">
            <a:spAutoFit/>
          </a:bodyPr>
          <a:lstStyle/>
          <a:p>
            <a:r>
              <a:rPr lang="en-IN" dirty="0"/>
              <a:t>It requires more time as compared to clustered index because some amount of extra work is done in order to extract the data by further following the pointer. In case of clustered index, data is directly present in front of the index. </a:t>
            </a:r>
          </a:p>
        </p:txBody>
      </p:sp>
    </p:spTree>
    <p:extLst>
      <p:ext uri="{BB962C8B-B14F-4D97-AF65-F5344CB8AC3E}">
        <p14:creationId xmlns:p14="http://schemas.microsoft.com/office/powerpoint/2010/main" val="351817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76300" y="1452367"/>
            <a:ext cx="8077200" cy="4955535"/>
          </a:xfrm>
        </p:spPr>
      </p:pic>
      <p:sp>
        <p:nvSpPr>
          <p:cNvPr id="6" name="Rectangle 5"/>
          <p:cNvSpPr/>
          <p:nvPr/>
        </p:nvSpPr>
        <p:spPr>
          <a:xfrm>
            <a:off x="190500" y="253484"/>
            <a:ext cx="7359515" cy="707886"/>
          </a:xfrm>
          <a:prstGeom prst="rect">
            <a:avLst/>
          </a:prstGeom>
        </p:spPr>
        <p:txBody>
          <a:bodyPr wrap="none">
            <a:spAutoFit/>
          </a:bodyPr>
          <a:lstStyle/>
          <a:p>
            <a:r>
              <a:rPr lang="en-IN" sz="4000" b="1" dirty="0">
                <a:solidFill>
                  <a:srgbClr val="7030A0"/>
                </a:solidFill>
              </a:rPr>
              <a:t>Non­-Clustered Indexing : example</a:t>
            </a:r>
          </a:p>
        </p:txBody>
      </p:sp>
    </p:spTree>
    <p:extLst>
      <p:ext uri="{BB962C8B-B14F-4D97-AF65-F5344CB8AC3E}">
        <p14:creationId xmlns:p14="http://schemas.microsoft.com/office/powerpoint/2010/main" val="7647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711093"/>
            <a:ext cx="11490456" cy="2415430"/>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How data is stored on disk?</a:t>
            </a:r>
          </a:p>
        </p:txBody>
      </p:sp>
      <p:pic>
        <p:nvPicPr>
          <p:cNvPr id="5" name="Picture 4"/>
          <p:cNvPicPr>
            <a:picLocks noChangeAspect="1"/>
          </p:cNvPicPr>
          <p:nvPr/>
        </p:nvPicPr>
        <p:blipFill>
          <a:blip r:embed="rId3"/>
          <a:stretch>
            <a:fillRect/>
          </a:stretch>
        </p:blipFill>
        <p:spPr>
          <a:xfrm>
            <a:off x="406400" y="4126523"/>
            <a:ext cx="11199446" cy="1688124"/>
          </a:xfrm>
          <a:prstGeom prst="rect">
            <a:avLst/>
          </a:prstGeom>
        </p:spPr>
      </p:pic>
    </p:spTree>
    <p:extLst>
      <p:ext uri="{BB962C8B-B14F-4D97-AF65-F5344CB8AC3E}">
        <p14:creationId xmlns:p14="http://schemas.microsoft.com/office/powerpoint/2010/main" val="414662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indices are usually sorted so that the searching is faster. The indices which are sorted are known as ordered indices.</a:t>
            </a:r>
          </a:p>
          <a:p>
            <a:endParaRPr lang="en-IN" dirty="0"/>
          </a:p>
          <a:p>
            <a:r>
              <a:rPr lang="en-IN" dirty="0"/>
              <a:t>If the search key of any index specifies same order as the sequential order of the file, it is known as </a:t>
            </a:r>
            <a:r>
              <a:rPr lang="en-IN" b="1" dirty="0">
                <a:highlight>
                  <a:srgbClr val="FFFF00"/>
                </a:highlight>
              </a:rPr>
              <a:t>primary index or clustering index.</a:t>
            </a:r>
            <a:br>
              <a:rPr lang="en-IN" b="1" dirty="0">
                <a:highlight>
                  <a:srgbClr val="FFFF00"/>
                </a:highlight>
              </a:rPr>
            </a:br>
            <a:r>
              <a:rPr lang="en-IN" b="1" dirty="0"/>
              <a:t>Note:</a:t>
            </a:r>
            <a:r>
              <a:rPr lang="en-IN" dirty="0"/>
              <a:t> The search key of a primary index is usually the primary key, but it is not necessarily so.</a:t>
            </a:r>
          </a:p>
          <a:p>
            <a:endParaRPr lang="en-IN" dirty="0"/>
          </a:p>
          <a:p>
            <a:r>
              <a:rPr lang="en-IN" dirty="0"/>
              <a:t>If the search key of any index specifies an order different from the sequential order of the file, it is called the </a:t>
            </a:r>
            <a:r>
              <a:rPr lang="en-IN" dirty="0">
                <a:highlight>
                  <a:srgbClr val="FFFF00"/>
                </a:highlight>
              </a:rPr>
              <a:t>secondary index or non-clustering index.</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Ordered Indices </a:t>
            </a:r>
          </a:p>
          <a:p>
            <a:endParaRPr lang="en-IN" dirty="0"/>
          </a:p>
        </p:txBody>
      </p:sp>
    </p:spTree>
    <p:extLst>
      <p:ext uri="{BB962C8B-B14F-4D97-AF65-F5344CB8AC3E}">
        <p14:creationId xmlns:p14="http://schemas.microsoft.com/office/powerpoint/2010/main" val="311151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Session  9</a:t>
            </a:r>
          </a:p>
          <a:p>
            <a:pPr eaLnBrk="1" hangingPunct="1">
              <a:spcBef>
                <a:spcPct val="0"/>
              </a:spcBef>
              <a:buFont typeface="Arial" charset="0"/>
              <a:buNone/>
              <a:defRPr/>
            </a:pPr>
            <a:endParaRPr lang="en-US" sz="3200" dirty="0">
              <a:latin typeface="Arial" charset="0"/>
              <a:cs typeface="Arial" charset="0"/>
            </a:endParaRPr>
          </a:p>
        </p:txBody>
      </p:sp>
      <p:sp>
        <p:nvSpPr>
          <p:cNvPr id="3" name="TextBox 2">
            <a:extLst>
              <a:ext uri="{FF2B5EF4-FFF2-40B4-BE49-F238E27FC236}">
                <a16:creationId xmlns:a16="http://schemas.microsoft.com/office/drawing/2014/main" id="{12C0DC09-34AE-4621-B1F3-1E905F38D10D}"/>
              </a:ext>
            </a:extLst>
          </p:cNvPr>
          <p:cNvSpPr txBox="1"/>
          <p:nvPr/>
        </p:nvSpPr>
        <p:spPr>
          <a:xfrm>
            <a:off x="3502152" y="5125134"/>
            <a:ext cx="3072384" cy="646331"/>
          </a:xfrm>
          <a:prstGeom prst="rect">
            <a:avLst/>
          </a:prstGeom>
          <a:noFill/>
        </p:spPr>
        <p:txBody>
          <a:bodyPr wrap="square" rtlCol="0">
            <a:spAutoFit/>
          </a:bodyPr>
          <a:lstStyle/>
          <a:p>
            <a:r>
              <a:rPr lang="en-US" sz="3600" b="1" dirty="0">
                <a:solidFill>
                  <a:srgbClr val="7030A0"/>
                </a:solidFill>
              </a:rPr>
              <a:t>   INDEXING </a:t>
            </a:r>
          </a:p>
        </p:txBody>
      </p:sp>
    </p:spTree>
    <p:extLst>
      <p:ext uri="{BB962C8B-B14F-4D97-AF65-F5344CB8AC3E}">
        <p14:creationId xmlns:p14="http://schemas.microsoft.com/office/powerpoint/2010/main" val="214212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What is an ordered Indices?</a:t>
            </a:r>
          </a:p>
          <a:p>
            <a:endParaRPr lang="en-IN" dirty="0"/>
          </a:p>
        </p:txBody>
      </p:sp>
      <p:pic>
        <p:nvPicPr>
          <p:cNvPr id="6" name="Content Placeholder 5"/>
          <p:cNvPicPr>
            <a:picLocks noGrp="1" noChangeAspect="1"/>
          </p:cNvPicPr>
          <p:nvPr>
            <p:ph idx="1"/>
          </p:nvPr>
        </p:nvPicPr>
        <p:blipFill>
          <a:blip r:embed="rId2"/>
          <a:stretch>
            <a:fillRect/>
          </a:stretch>
        </p:blipFill>
        <p:spPr>
          <a:xfrm>
            <a:off x="205274" y="1618614"/>
            <a:ext cx="11684402" cy="3007679"/>
          </a:xfrm>
          <a:prstGeom prst="rect">
            <a:avLst/>
          </a:prstGeom>
        </p:spPr>
      </p:pic>
      <p:sp>
        <p:nvSpPr>
          <p:cNvPr id="7" name="Rectangle 6"/>
          <p:cNvSpPr/>
          <p:nvPr/>
        </p:nvSpPr>
        <p:spPr>
          <a:xfrm>
            <a:off x="406400" y="5572779"/>
            <a:ext cx="10918756" cy="954107"/>
          </a:xfrm>
          <a:prstGeom prst="rect">
            <a:avLst/>
          </a:prstGeom>
        </p:spPr>
        <p:txBody>
          <a:bodyPr wrap="square">
            <a:spAutoFit/>
          </a:bodyPr>
          <a:lstStyle/>
          <a:p>
            <a:r>
              <a:rPr lang="en-IN" sz="2800" dirty="0">
                <a:solidFill>
                  <a:srgbClr val="FF0000"/>
                </a:solidFill>
              </a:rPr>
              <a:t>We may need to have a set of records satisfying the search key , SO which is better/faster  cluster or non cluster?</a:t>
            </a:r>
          </a:p>
        </p:txBody>
      </p:sp>
      <p:sp>
        <p:nvSpPr>
          <p:cNvPr id="2" name="TextBox 1"/>
          <p:cNvSpPr txBox="1"/>
          <p:nvPr/>
        </p:nvSpPr>
        <p:spPr>
          <a:xfrm>
            <a:off x="524634" y="4787900"/>
            <a:ext cx="8187566" cy="461665"/>
          </a:xfrm>
          <a:prstGeom prst="rect">
            <a:avLst/>
          </a:prstGeom>
          <a:noFill/>
        </p:spPr>
        <p:txBody>
          <a:bodyPr wrap="square" rtlCol="0">
            <a:spAutoFit/>
          </a:bodyPr>
          <a:lstStyle/>
          <a:p>
            <a:r>
              <a:rPr lang="en-IN" sz="2400" b="1" dirty="0">
                <a:solidFill>
                  <a:srgbClr val="7030A0"/>
                </a:solidFill>
              </a:rPr>
              <a:t>Indices can be SINGLE LEVEL  or  MULTILEVEL </a:t>
            </a:r>
            <a:r>
              <a:rPr lang="en-IN" sz="2400" dirty="0"/>
              <a:t>.</a:t>
            </a:r>
          </a:p>
        </p:txBody>
      </p:sp>
    </p:spTree>
    <p:extLst>
      <p:ext uri="{BB962C8B-B14F-4D97-AF65-F5344CB8AC3E}">
        <p14:creationId xmlns:p14="http://schemas.microsoft.com/office/powerpoint/2010/main" val="870642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SINGLE LEVEL INDEXES</a:t>
            </a:r>
          </a:p>
        </p:txBody>
      </p:sp>
      <p:sp>
        <p:nvSpPr>
          <p:cNvPr id="4" name="Content Placeholder 3"/>
          <p:cNvSpPr>
            <a:spLocks noGrp="1"/>
          </p:cNvSpPr>
          <p:nvPr>
            <p:ph idx="1"/>
          </p:nvPr>
        </p:nvSpPr>
        <p:spPr>
          <a:xfrm>
            <a:off x="367323" y="1394619"/>
            <a:ext cx="11152554" cy="4007251"/>
          </a:xfrm>
          <a:prstGeom prst="rect">
            <a:avLst/>
          </a:prstGeom>
        </p:spPr>
        <p:txBody>
          <a:bodyPr wrap="square">
            <a:spAutoFit/>
          </a:bodyPr>
          <a:lstStyle/>
          <a:p>
            <a:pPr marL="285750" indent="-285750">
              <a:buFont typeface="Wingdings" panose="05000000000000000000" pitchFamily="2" charset="2"/>
              <a:buChar char="Ø"/>
            </a:pPr>
            <a:r>
              <a:rPr lang="en-IN" dirty="0">
                <a:solidFill>
                  <a:srgbClr val="C00000"/>
                </a:solidFill>
                <a:latin typeface="Minion-Regular"/>
              </a:rPr>
              <a:t>For a file with a given record structure consisting of several fields (or attributes), an index access structure is usually defined on a single field of a file, called an </a:t>
            </a:r>
            <a:r>
              <a:rPr lang="en-IN" b="1" dirty="0">
                <a:solidFill>
                  <a:srgbClr val="C00000"/>
                </a:solidFill>
                <a:latin typeface="Minion-Bold"/>
              </a:rPr>
              <a:t>indexing field </a:t>
            </a:r>
            <a:r>
              <a:rPr lang="en-IN" dirty="0">
                <a:solidFill>
                  <a:srgbClr val="C00000"/>
                </a:solidFill>
                <a:latin typeface="Minion-Regular"/>
              </a:rPr>
              <a:t>(or </a:t>
            </a:r>
            <a:r>
              <a:rPr lang="en-IN" b="1" dirty="0">
                <a:solidFill>
                  <a:srgbClr val="C00000"/>
                </a:solidFill>
                <a:latin typeface="Minion-Bold"/>
              </a:rPr>
              <a:t>indexing attribute</a:t>
            </a:r>
            <a:r>
              <a:rPr lang="en-IN" dirty="0">
                <a:solidFill>
                  <a:srgbClr val="C00000"/>
                </a:solidFill>
                <a:latin typeface="Minion-Regular"/>
              </a:rPr>
              <a:t>).</a:t>
            </a:r>
          </a:p>
          <a:p>
            <a:pPr marL="285750" indent="-285750">
              <a:buFont typeface="Wingdings" panose="05000000000000000000" pitchFamily="2" charset="2"/>
              <a:buChar char="Ø"/>
            </a:pPr>
            <a:r>
              <a:rPr lang="en-IN" dirty="0">
                <a:solidFill>
                  <a:srgbClr val="C00000"/>
                </a:solidFill>
                <a:latin typeface="Minion-Regular"/>
              </a:rPr>
              <a:t> The index typically stores each value of the index  field along with a list of pointers to all disk blocks that  contain records with that field value. </a:t>
            </a:r>
          </a:p>
          <a:p>
            <a:pPr marL="285750" indent="-285750">
              <a:buFont typeface="Wingdings" panose="05000000000000000000" pitchFamily="2" charset="2"/>
              <a:buChar char="Ø"/>
            </a:pPr>
            <a:r>
              <a:rPr lang="en-IN" dirty="0">
                <a:solidFill>
                  <a:srgbClr val="C00000"/>
                </a:solidFill>
                <a:latin typeface="Minion-Regular"/>
              </a:rPr>
              <a:t>The </a:t>
            </a:r>
            <a:r>
              <a:rPr lang="en-IN" dirty="0">
                <a:solidFill>
                  <a:srgbClr val="C00000"/>
                </a:solidFill>
                <a:highlight>
                  <a:srgbClr val="FFFF00"/>
                </a:highlight>
                <a:latin typeface="Minion-Regular"/>
              </a:rPr>
              <a:t>values in the index are </a:t>
            </a:r>
            <a:r>
              <a:rPr lang="en-IN" i="1" dirty="0">
                <a:solidFill>
                  <a:srgbClr val="C00000"/>
                </a:solidFill>
                <a:highlight>
                  <a:srgbClr val="FFFF00"/>
                </a:highlight>
                <a:latin typeface="Minion-Italic"/>
              </a:rPr>
              <a:t>ordered </a:t>
            </a:r>
            <a:r>
              <a:rPr lang="en-IN" dirty="0">
                <a:solidFill>
                  <a:srgbClr val="C00000"/>
                </a:solidFill>
                <a:highlight>
                  <a:srgbClr val="FFFF00"/>
                </a:highlight>
                <a:latin typeface="Minion-Regular"/>
              </a:rPr>
              <a:t>so that we can do a </a:t>
            </a:r>
            <a:r>
              <a:rPr lang="en-IN" i="1" dirty="0">
                <a:solidFill>
                  <a:srgbClr val="C00000"/>
                </a:solidFill>
                <a:highlight>
                  <a:srgbClr val="FFFF00"/>
                </a:highlight>
                <a:latin typeface="Minion-Italic"/>
              </a:rPr>
              <a:t>binary search </a:t>
            </a:r>
            <a:r>
              <a:rPr lang="en-IN" dirty="0">
                <a:solidFill>
                  <a:srgbClr val="C00000"/>
                </a:solidFill>
                <a:highlight>
                  <a:srgbClr val="FFFF00"/>
                </a:highlight>
                <a:latin typeface="Minion-Regular"/>
              </a:rPr>
              <a:t>on the index.</a:t>
            </a:r>
          </a:p>
          <a:p>
            <a:pPr marL="285750" indent="-285750">
              <a:buFont typeface="Wingdings" panose="05000000000000000000" pitchFamily="2" charset="2"/>
              <a:buChar char="Ø"/>
            </a:pPr>
            <a:r>
              <a:rPr lang="en-IN" dirty="0">
                <a:solidFill>
                  <a:srgbClr val="C00000"/>
                </a:solidFill>
                <a:latin typeface="Minion-Regular"/>
              </a:rPr>
              <a:t> If both the data file and the index file are ordered, and since the index file is typically much smaller than the data file, searching the index using a binary search is a better option</a:t>
            </a:r>
            <a:r>
              <a:rPr lang="en-IN" sz="2000" dirty="0">
                <a:solidFill>
                  <a:srgbClr val="C00000"/>
                </a:solidFill>
                <a:latin typeface="Minion-Regular"/>
              </a:rPr>
              <a:t>.</a:t>
            </a:r>
            <a:endParaRPr lang="en-IN" sz="2000" dirty="0">
              <a:solidFill>
                <a:srgbClr val="C00000"/>
              </a:solidFill>
            </a:endParaRPr>
          </a:p>
        </p:txBody>
      </p:sp>
      <p:pic>
        <p:nvPicPr>
          <p:cNvPr id="5" name="Picture 4"/>
          <p:cNvPicPr>
            <a:picLocks noChangeAspect="1"/>
          </p:cNvPicPr>
          <p:nvPr/>
        </p:nvPicPr>
        <p:blipFill>
          <a:blip r:embed="rId2"/>
          <a:stretch>
            <a:fillRect/>
          </a:stretch>
        </p:blipFill>
        <p:spPr>
          <a:xfrm>
            <a:off x="406400" y="5501090"/>
            <a:ext cx="11546975" cy="1016942"/>
          </a:xfrm>
          <a:prstGeom prst="rect">
            <a:avLst/>
          </a:prstGeom>
        </p:spPr>
      </p:pic>
    </p:spTree>
    <p:extLst>
      <p:ext uri="{BB962C8B-B14F-4D97-AF65-F5344CB8AC3E}">
        <p14:creationId xmlns:p14="http://schemas.microsoft.com/office/powerpoint/2010/main" val="280732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Single level Indices</a:t>
            </a:r>
          </a:p>
        </p:txBody>
      </p:sp>
      <p:pic>
        <p:nvPicPr>
          <p:cNvPr id="4" name="Picture 3"/>
          <p:cNvPicPr>
            <a:picLocks noChangeAspect="1"/>
          </p:cNvPicPr>
          <p:nvPr/>
        </p:nvPicPr>
        <p:blipFill>
          <a:blip r:embed="rId2"/>
          <a:stretch>
            <a:fillRect/>
          </a:stretch>
        </p:blipFill>
        <p:spPr>
          <a:xfrm>
            <a:off x="406400" y="1574626"/>
            <a:ext cx="8925169" cy="4591712"/>
          </a:xfrm>
          <a:prstGeom prst="rect">
            <a:avLst/>
          </a:prstGeom>
        </p:spPr>
      </p:pic>
    </p:spTree>
    <p:extLst>
      <p:ext uri="{BB962C8B-B14F-4D97-AF65-F5344CB8AC3E}">
        <p14:creationId xmlns:p14="http://schemas.microsoft.com/office/powerpoint/2010/main" val="4182665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392344"/>
            <a:ext cx="5623338" cy="4633317"/>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Indexes</a:t>
            </a:r>
          </a:p>
        </p:txBody>
      </p:sp>
      <p:pic>
        <p:nvPicPr>
          <p:cNvPr id="5" name="Picture 4"/>
          <p:cNvPicPr>
            <a:picLocks noChangeAspect="1"/>
          </p:cNvPicPr>
          <p:nvPr/>
        </p:nvPicPr>
        <p:blipFill>
          <a:blip r:embed="rId3"/>
          <a:stretch>
            <a:fillRect/>
          </a:stretch>
        </p:blipFill>
        <p:spPr>
          <a:xfrm>
            <a:off x="6029738" y="1727802"/>
            <a:ext cx="5650522" cy="3962399"/>
          </a:xfrm>
          <a:prstGeom prst="rect">
            <a:avLst/>
          </a:prstGeom>
        </p:spPr>
      </p:pic>
    </p:spTree>
    <p:extLst>
      <p:ext uri="{BB962C8B-B14F-4D97-AF65-F5344CB8AC3E}">
        <p14:creationId xmlns:p14="http://schemas.microsoft.com/office/powerpoint/2010/main" val="28586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If the index is created on the primary key of the table then it is called as Primary Indexing. </a:t>
            </a:r>
          </a:p>
          <a:p>
            <a:r>
              <a:rPr lang="en-IN" dirty="0"/>
              <a:t>Since these primary keys are unique to each record and it has 1:1 relation between the records, it is much easier to fetch the record using it. </a:t>
            </a:r>
          </a:p>
          <a:p>
            <a:r>
              <a:rPr lang="en-IN" dirty="0"/>
              <a:t>Also, these primary key are kept in sorted form which helps in performance of the transactions.</a:t>
            </a:r>
          </a:p>
          <a:p>
            <a:endParaRPr lang="en-IN" dirty="0"/>
          </a:p>
          <a:p>
            <a:r>
              <a:rPr lang="en-IN" dirty="0"/>
              <a:t> The primary indexing is of two types – </a:t>
            </a:r>
            <a:r>
              <a:rPr lang="en-IN" b="1" dirty="0">
                <a:highlight>
                  <a:srgbClr val="FFFF00"/>
                </a:highlight>
              </a:rPr>
              <a:t>Dense Index and Sparse Index</a:t>
            </a:r>
            <a:r>
              <a:rPr lang="en-IN" dirty="0">
                <a:highlight>
                  <a:srgbClr val="FFFF00"/>
                </a:highlight>
              </a:rPr>
              <a:t>.</a:t>
            </a:r>
          </a:p>
        </p:txBody>
      </p:sp>
      <p:sp>
        <p:nvSpPr>
          <p:cNvPr id="3" name="Content Placeholder 2"/>
          <p:cNvSpPr>
            <a:spLocks noGrp="1"/>
          </p:cNvSpPr>
          <p:nvPr>
            <p:ph sz="quarter" idx="10"/>
          </p:nvPr>
        </p:nvSpPr>
        <p:spPr/>
        <p:txBody>
          <a:bodyPr/>
          <a:lstStyle/>
          <a:p>
            <a:r>
              <a:rPr lang="en-IN" dirty="0">
                <a:solidFill>
                  <a:srgbClr val="7030A0"/>
                </a:solidFill>
              </a:rPr>
              <a:t>Primary Index</a:t>
            </a:r>
          </a:p>
        </p:txBody>
      </p:sp>
    </p:spTree>
    <p:extLst>
      <p:ext uri="{BB962C8B-B14F-4D97-AF65-F5344CB8AC3E}">
        <p14:creationId xmlns:p14="http://schemas.microsoft.com/office/powerpoint/2010/main" val="133209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Dense Index</a:t>
            </a:r>
          </a:p>
        </p:txBody>
      </p:sp>
      <p:sp>
        <p:nvSpPr>
          <p:cNvPr id="2" name="Rectangle 1"/>
          <p:cNvSpPr/>
          <p:nvPr/>
        </p:nvSpPr>
        <p:spPr>
          <a:xfrm>
            <a:off x="6201507" y="2397370"/>
            <a:ext cx="5275385" cy="2677656"/>
          </a:xfrm>
          <a:prstGeom prst="rect">
            <a:avLst/>
          </a:prstGeom>
        </p:spPr>
        <p:txBody>
          <a:bodyPr wrap="square">
            <a:spAutoFit/>
          </a:bodyPr>
          <a:lstStyle/>
          <a:p>
            <a:pPr>
              <a:buFont typeface="Arial" panose="020B0604020202020204" pitchFamily="34" charset="0"/>
              <a:buChar char="•"/>
            </a:pPr>
            <a:r>
              <a:rPr lang="en-IN" sz="2400" dirty="0"/>
              <a:t>For every search key value in the data file, there is an index record.</a:t>
            </a:r>
          </a:p>
          <a:p>
            <a:pPr>
              <a:buFont typeface="Arial" panose="020B0604020202020204" pitchFamily="34" charset="0"/>
              <a:buChar char="•"/>
            </a:pPr>
            <a:endParaRPr lang="en-IN" sz="2400" dirty="0"/>
          </a:p>
          <a:p>
            <a:pPr>
              <a:buFont typeface="Arial" panose="020B0604020202020204" pitchFamily="34" charset="0"/>
              <a:buChar char="•"/>
            </a:pPr>
            <a:endParaRPr lang="en-IN" sz="2400" dirty="0"/>
          </a:p>
          <a:p>
            <a:pPr>
              <a:buFont typeface="Arial" panose="020B0604020202020204" pitchFamily="34" charset="0"/>
              <a:buChar char="•"/>
            </a:pPr>
            <a:r>
              <a:rPr lang="en-IN" sz="2400" dirty="0"/>
              <a:t>This record contains the search key and also a reference to the first data record with that search key value. </a:t>
            </a:r>
            <a:endParaRPr lang="en-IN" sz="2400" dirty="0">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53" y="1534281"/>
            <a:ext cx="5664078" cy="4792681"/>
          </a:xfrm>
          <a:prstGeom prst="rect">
            <a:avLst/>
          </a:prstGeom>
        </p:spPr>
      </p:pic>
    </p:spTree>
    <p:extLst>
      <p:ext uri="{BB962C8B-B14F-4D97-AF65-F5344CB8AC3E}">
        <p14:creationId xmlns:p14="http://schemas.microsoft.com/office/powerpoint/2010/main" val="3518847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Dense Index : example</a:t>
            </a:r>
          </a:p>
          <a:p>
            <a:endParaRPr lang="en-IN" dirty="0"/>
          </a:p>
        </p:txBody>
      </p:sp>
      <p:pic>
        <p:nvPicPr>
          <p:cNvPr id="4" name="Content Placeholder 3"/>
          <p:cNvPicPr>
            <a:picLocks noGrp="1" noChangeAspect="1"/>
          </p:cNvPicPr>
          <p:nvPr>
            <p:ph idx="1"/>
          </p:nvPr>
        </p:nvPicPr>
        <p:blipFill>
          <a:blip r:embed="rId2"/>
          <a:stretch>
            <a:fillRect/>
          </a:stretch>
        </p:blipFill>
        <p:spPr>
          <a:xfrm>
            <a:off x="406400" y="1515006"/>
            <a:ext cx="8598877" cy="4643945"/>
          </a:xfrm>
          <a:prstGeom prst="rect">
            <a:avLst/>
          </a:prstGeom>
        </p:spPr>
      </p:pic>
    </p:spTree>
    <p:extLst>
      <p:ext uri="{BB962C8B-B14F-4D97-AF65-F5344CB8AC3E}">
        <p14:creationId xmlns:p14="http://schemas.microsoft.com/office/powerpoint/2010/main" val="4057952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20800" y="1874182"/>
            <a:ext cx="8718550" cy="3846680"/>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Sparse Index</a:t>
            </a:r>
          </a:p>
        </p:txBody>
      </p:sp>
    </p:spTree>
    <p:extLst>
      <p:ext uri="{BB962C8B-B14F-4D97-AF65-F5344CB8AC3E}">
        <p14:creationId xmlns:p14="http://schemas.microsoft.com/office/powerpoint/2010/main" val="4080108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Sparse Index : example</a:t>
            </a:r>
          </a:p>
          <a:p>
            <a:endParaRPr lang="en-IN" dirty="0"/>
          </a:p>
        </p:txBody>
      </p:sp>
      <p:pic>
        <p:nvPicPr>
          <p:cNvPr id="4" name="Picture 3"/>
          <p:cNvPicPr>
            <a:picLocks noChangeAspect="1"/>
          </p:cNvPicPr>
          <p:nvPr/>
        </p:nvPicPr>
        <p:blipFill>
          <a:blip r:embed="rId2"/>
          <a:stretch>
            <a:fillRect/>
          </a:stretch>
        </p:blipFill>
        <p:spPr>
          <a:xfrm>
            <a:off x="762000" y="1702732"/>
            <a:ext cx="7620000" cy="3326468"/>
          </a:xfrm>
          <a:prstGeom prst="rect">
            <a:avLst/>
          </a:prstGeom>
        </p:spPr>
      </p:pic>
      <p:pic>
        <p:nvPicPr>
          <p:cNvPr id="5" name="Picture 4"/>
          <p:cNvPicPr>
            <a:picLocks noChangeAspect="1"/>
          </p:cNvPicPr>
          <p:nvPr/>
        </p:nvPicPr>
        <p:blipFill>
          <a:blip r:embed="rId3"/>
          <a:stretch>
            <a:fillRect/>
          </a:stretch>
        </p:blipFill>
        <p:spPr>
          <a:xfrm>
            <a:off x="190500" y="5628503"/>
            <a:ext cx="11563350" cy="671083"/>
          </a:xfrm>
          <a:prstGeom prst="rect">
            <a:avLst/>
          </a:prstGeom>
        </p:spPr>
      </p:pic>
      <p:sp>
        <p:nvSpPr>
          <p:cNvPr id="6" name="TextBox 5"/>
          <p:cNvSpPr txBox="1"/>
          <p:nvPr/>
        </p:nvSpPr>
        <p:spPr>
          <a:xfrm>
            <a:off x="406400" y="5259171"/>
            <a:ext cx="1354250" cy="369332"/>
          </a:xfrm>
          <a:prstGeom prst="rect">
            <a:avLst/>
          </a:prstGeom>
          <a:noFill/>
        </p:spPr>
        <p:txBody>
          <a:bodyPr wrap="square" rtlCol="0">
            <a:spAutoFit/>
          </a:bodyPr>
          <a:lstStyle/>
          <a:p>
            <a:r>
              <a:rPr lang="en-IN" b="1" dirty="0">
                <a:solidFill>
                  <a:srgbClr val="FF0000"/>
                </a:solidFill>
              </a:rPr>
              <a:t>QUESTION</a:t>
            </a:r>
          </a:p>
        </p:txBody>
      </p:sp>
    </p:spTree>
    <p:extLst>
      <p:ext uri="{BB962C8B-B14F-4D97-AF65-F5344CB8AC3E}">
        <p14:creationId xmlns:p14="http://schemas.microsoft.com/office/powerpoint/2010/main" val="3488817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0" y="1333500"/>
            <a:ext cx="11639550" cy="4781550"/>
          </a:xfrm>
        </p:spPr>
      </p:pic>
      <p:sp>
        <p:nvSpPr>
          <p:cNvPr id="5" name="Rectangle 4"/>
          <p:cNvSpPr/>
          <p:nvPr/>
        </p:nvSpPr>
        <p:spPr>
          <a:xfrm>
            <a:off x="339727" y="443984"/>
            <a:ext cx="5553380" cy="769441"/>
          </a:xfrm>
          <a:prstGeom prst="rect">
            <a:avLst/>
          </a:prstGeom>
        </p:spPr>
        <p:txBody>
          <a:bodyPr wrap="none">
            <a:spAutoFit/>
          </a:bodyPr>
          <a:lstStyle/>
          <a:p>
            <a:r>
              <a:rPr lang="en-IN" sz="4400" b="1" dirty="0">
                <a:solidFill>
                  <a:srgbClr val="7030A0"/>
                </a:solidFill>
              </a:rPr>
              <a:t>Sparse Index : example</a:t>
            </a:r>
          </a:p>
        </p:txBody>
      </p:sp>
    </p:spTree>
    <p:extLst>
      <p:ext uri="{BB962C8B-B14F-4D97-AF65-F5344CB8AC3E}">
        <p14:creationId xmlns:p14="http://schemas.microsoft.com/office/powerpoint/2010/main" val="5809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1204200" y="2342285"/>
            <a:ext cx="11508533" cy="1754326"/>
          </a:xfrm>
          <a:prstGeom prst="rect">
            <a:avLst/>
          </a:prstGeom>
        </p:spPr>
        <p:txBody>
          <a:bodyPr wrap="square">
            <a:spAutoFit/>
          </a:bodyPr>
          <a:lstStyle/>
          <a:p>
            <a:pPr marL="285750" lvl="0" indent="-285750">
              <a:buFont typeface="Wingdings" panose="05000000000000000000" pitchFamily="2" charset="2"/>
              <a:buChar char="Ø"/>
            </a:pPr>
            <a:r>
              <a:rPr lang="en-IN" sz="3600" dirty="0">
                <a:solidFill>
                  <a:srgbClr val="00B050"/>
                </a:solidFill>
              </a:rPr>
              <a:t>Types of Indexes;  Sparse and Dense indexing</a:t>
            </a:r>
          </a:p>
          <a:p>
            <a:pPr marL="285750" lvl="0" indent="-285750">
              <a:buFont typeface="Wingdings" panose="05000000000000000000" pitchFamily="2" charset="2"/>
              <a:buChar char="Ø"/>
            </a:pPr>
            <a:r>
              <a:rPr lang="en-IN" sz="3600" dirty="0">
                <a:solidFill>
                  <a:srgbClr val="00B050"/>
                </a:solidFill>
              </a:rPr>
              <a:t>Multilevel indexes</a:t>
            </a:r>
          </a:p>
          <a:p>
            <a:pPr marL="285750" indent="-285750">
              <a:buFont typeface="Wingdings" panose="05000000000000000000" pitchFamily="2" charset="2"/>
              <a:buChar char="Ø"/>
            </a:pPr>
            <a:r>
              <a:rPr lang="en-IN" sz="3600" dirty="0">
                <a:solidFill>
                  <a:srgbClr val="00B050"/>
                </a:solidFill>
              </a:rPr>
              <a:t>Dynamic indexing with B-Trees and B+ Trees </a:t>
            </a:r>
            <a:endParaRPr lang="en-IN" sz="3600" b="1" dirty="0">
              <a:solidFill>
                <a:srgbClr val="00B050"/>
              </a:solidFill>
            </a:endParaRPr>
          </a:p>
        </p:txBody>
      </p:sp>
      <p:sp>
        <p:nvSpPr>
          <p:cNvPr id="2" name="Rectangle 1"/>
          <p:cNvSpPr/>
          <p:nvPr/>
        </p:nvSpPr>
        <p:spPr>
          <a:xfrm>
            <a:off x="2259386" y="5205052"/>
            <a:ext cx="5727657" cy="738664"/>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dirty="0">
                <a:solidFill>
                  <a:srgbClr val="7030A0"/>
                </a:solidFill>
              </a:rPr>
              <a:t>T1-Chapter 14</a:t>
            </a:r>
          </a:p>
          <a:p>
            <a:r>
              <a:rPr lang="en-IN" i="1" dirty="0">
                <a:solidFill>
                  <a:srgbClr val="7030A0"/>
                </a:solidFill>
              </a:rPr>
              <a:t>	             Sections:   </a:t>
            </a:r>
            <a:r>
              <a:rPr lang="en-IN" dirty="0">
                <a:solidFill>
                  <a:srgbClr val="7030A0"/>
                </a:solidFill>
              </a:rPr>
              <a:t>14.1 – 14.5</a:t>
            </a:r>
            <a:endParaRPr lang="en-IN" sz="2400" b="1" dirty="0">
              <a:solidFill>
                <a:srgbClr val="7030A0"/>
              </a:solidFill>
            </a:endParaRPr>
          </a:p>
        </p:txBody>
      </p:sp>
    </p:spTree>
    <p:extLst>
      <p:ext uri="{BB962C8B-B14F-4D97-AF65-F5344CB8AC3E}">
        <p14:creationId xmlns:p14="http://schemas.microsoft.com/office/powerpoint/2010/main" val="1442524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latin typeface="Minion-Regular"/>
              </a:rPr>
              <a:t>P</a:t>
            </a:r>
            <a:r>
              <a:rPr lang="en-IN" dirty="0">
                <a:solidFill>
                  <a:srgbClr val="7030A0"/>
                </a:solidFill>
                <a:latin typeface="Minion-Bold"/>
              </a:rPr>
              <a:t>rimary index</a:t>
            </a:r>
            <a:endParaRPr lang="en-IN" dirty="0">
              <a:solidFill>
                <a:srgbClr val="7030A0"/>
              </a:solidFill>
            </a:endParaRPr>
          </a:p>
        </p:txBody>
      </p:sp>
      <p:sp>
        <p:nvSpPr>
          <p:cNvPr id="5" name="Rectangle 4"/>
          <p:cNvSpPr/>
          <p:nvPr/>
        </p:nvSpPr>
        <p:spPr>
          <a:xfrm>
            <a:off x="211482" y="1898650"/>
            <a:ext cx="11307418" cy="3785652"/>
          </a:xfrm>
          <a:prstGeom prst="rect">
            <a:avLst/>
          </a:prstGeom>
        </p:spPr>
        <p:txBody>
          <a:bodyPr wrap="square">
            <a:spAutoFit/>
          </a:bodyPr>
          <a:lstStyle/>
          <a:p>
            <a:pPr marL="285750" indent="-285750">
              <a:buFont typeface="Wingdings" panose="05000000000000000000" pitchFamily="2" charset="2"/>
              <a:buChar char="Ø"/>
            </a:pPr>
            <a:r>
              <a:rPr lang="en-IN" sz="2400" dirty="0">
                <a:solidFill>
                  <a:srgbClr val="C00000"/>
                </a:solidFill>
              </a:rPr>
              <a:t>A </a:t>
            </a:r>
            <a:r>
              <a:rPr lang="en-IN" sz="2400" b="1" dirty="0">
                <a:solidFill>
                  <a:srgbClr val="C00000"/>
                </a:solidFill>
              </a:rPr>
              <a:t>primary index </a:t>
            </a:r>
            <a:r>
              <a:rPr lang="en-IN" sz="2400" dirty="0">
                <a:solidFill>
                  <a:srgbClr val="C00000"/>
                </a:solidFill>
              </a:rPr>
              <a:t>is an ordered file whose records are of fixed length with two fields, and it acts like an access structure to efficiently search for and access the data records in a data file.</a:t>
            </a:r>
          </a:p>
          <a:p>
            <a:pPr marL="285750" indent="-285750">
              <a:buFont typeface="Wingdings" panose="05000000000000000000" pitchFamily="2" charset="2"/>
              <a:buChar char="Ø"/>
            </a:pPr>
            <a:r>
              <a:rPr lang="en-IN" sz="2400" dirty="0">
                <a:solidFill>
                  <a:srgbClr val="C00000"/>
                </a:solidFill>
              </a:rPr>
              <a:t> The first field is of the same data type as the ordering key field—called the </a:t>
            </a:r>
            <a:r>
              <a:rPr lang="en-IN" sz="2400" b="1" dirty="0">
                <a:solidFill>
                  <a:srgbClr val="C00000"/>
                </a:solidFill>
              </a:rPr>
              <a:t>primary key</a:t>
            </a:r>
            <a:r>
              <a:rPr lang="en-IN" sz="2400" dirty="0">
                <a:solidFill>
                  <a:srgbClr val="C00000"/>
                </a:solidFill>
              </a:rPr>
              <a:t>—of the data file, and the second field is a pointer to a disk block (a block address). </a:t>
            </a:r>
          </a:p>
          <a:p>
            <a:pPr marL="285750" indent="-285750">
              <a:buFont typeface="Wingdings" panose="05000000000000000000" pitchFamily="2" charset="2"/>
              <a:buChar char="Ø"/>
            </a:pPr>
            <a:r>
              <a:rPr lang="en-IN" sz="2400" dirty="0">
                <a:solidFill>
                  <a:srgbClr val="C00000"/>
                </a:solidFill>
              </a:rPr>
              <a:t>There is one </a:t>
            </a:r>
            <a:r>
              <a:rPr lang="en-IN" sz="2400" b="1" dirty="0">
                <a:solidFill>
                  <a:srgbClr val="C00000"/>
                </a:solidFill>
              </a:rPr>
              <a:t>index entry </a:t>
            </a:r>
            <a:r>
              <a:rPr lang="en-IN" sz="2400" dirty="0">
                <a:solidFill>
                  <a:srgbClr val="C00000"/>
                </a:solidFill>
              </a:rPr>
              <a:t>(or </a:t>
            </a:r>
            <a:r>
              <a:rPr lang="en-IN" sz="2400" b="1" dirty="0">
                <a:solidFill>
                  <a:srgbClr val="C00000"/>
                </a:solidFill>
              </a:rPr>
              <a:t>index record</a:t>
            </a:r>
            <a:r>
              <a:rPr lang="en-IN" sz="2400" dirty="0">
                <a:solidFill>
                  <a:srgbClr val="C00000"/>
                </a:solidFill>
              </a:rPr>
              <a:t>) in the index file for each </a:t>
            </a:r>
            <a:r>
              <a:rPr lang="en-IN" sz="2400" i="1" dirty="0">
                <a:solidFill>
                  <a:srgbClr val="C00000"/>
                </a:solidFill>
              </a:rPr>
              <a:t>block </a:t>
            </a:r>
            <a:r>
              <a:rPr lang="en-IN" sz="2400" dirty="0">
                <a:solidFill>
                  <a:srgbClr val="C00000"/>
                </a:solidFill>
              </a:rPr>
              <a:t>in the data file. </a:t>
            </a:r>
          </a:p>
          <a:p>
            <a:pPr marL="285750" indent="-285750">
              <a:buFont typeface="Wingdings" panose="05000000000000000000" pitchFamily="2" charset="2"/>
              <a:buChar char="Ø"/>
            </a:pPr>
            <a:r>
              <a:rPr lang="en-IN" sz="2400" dirty="0">
                <a:solidFill>
                  <a:srgbClr val="C00000"/>
                </a:solidFill>
              </a:rPr>
              <a:t>Each index entry has the value of the primary key field for the </a:t>
            </a:r>
            <a:r>
              <a:rPr lang="en-IN" sz="2400" i="1" dirty="0">
                <a:solidFill>
                  <a:srgbClr val="C00000"/>
                </a:solidFill>
              </a:rPr>
              <a:t>first </a:t>
            </a:r>
            <a:r>
              <a:rPr lang="en-IN" sz="2400" dirty="0">
                <a:solidFill>
                  <a:srgbClr val="C00000"/>
                </a:solidFill>
              </a:rPr>
              <a:t>record in a block and a pointer to that block as its two field values.</a:t>
            </a:r>
          </a:p>
          <a:p>
            <a:pPr marL="285750" indent="-285750">
              <a:buFont typeface="Wingdings" panose="05000000000000000000" pitchFamily="2" charset="2"/>
              <a:buChar char="Ø"/>
            </a:pPr>
            <a:r>
              <a:rPr lang="en-IN" sz="2400" dirty="0">
                <a:solidFill>
                  <a:srgbClr val="C00000"/>
                </a:solidFill>
              </a:rPr>
              <a:t>We will refer to the two field values of index entry </a:t>
            </a:r>
            <a:r>
              <a:rPr lang="en-IN" sz="2400" i="1" dirty="0" err="1">
                <a:solidFill>
                  <a:srgbClr val="C00000"/>
                </a:solidFill>
              </a:rPr>
              <a:t>i</a:t>
            </a:r>
            <a:r>
              <a:rPr lang="en-IN" sz="2400" i="1" dirty="0">
                <a:solidFill>
                  <a:srgbClr val="C00000"/>
                </a:solidFill>
              </a:rPr>
              <a:t> </a:t>
            </a:r>
            <a:r>
              <a:rPr lang="en-IN" sz="2400" dirty="0">
                <a:solidFill>
                  <a:srgbClr val="C00000"/>
                </a:solidFill>
              </a:rPr>
              <a:t>as &lt;</a:t>
            </a:r>
            <a:r>
              <a:rPr lang="en-IN" sz="2400" i="1" dirty="0">
                <a:solidFill>
                  <a:srgbClr val="C00000"/>
                </a:solidFill>
              </a:rPr>
              <a:t>K</a:t>
            </a:r>
            <a:r>
              <a:rPr lang="en-IN" sz="2400" dirty="0">
                <a:solidFill>
                  <a:srgbClr val="C00000"/>
                </a:solidFill>
              </a:rPr>
              <a:t>(</a:t>
            </a:r>
            <a:r>
              <a:rPr lang="en-IN" sz="2400" i="1" dirty="0" err="1">
                <a:solidFill>
                  <a:srgbClr val="C00000"/>
                </a:solidFill>
              </a:rPr>
              <a:t>i</a:t>
            </a:r>
            <a:r>
              <a:rPr lang="en-IN" sz="2400" dirty="0">
                <a:solidFill>
                  <a:srgbClr val="C00000"/>
                </a:solidFill>
              </a:rPr>
              <a:t>), </a:t>
            </a:r>
            <a:r>
              <a:rPr lang="en-IN" sz="2400" i="1" dirty="0">
                <a:solidFill>
                  <a:srgbClr val="C00000"/>
                </a:solidFill>
              </a:rPr>
              <a:t>P</a:t>
            </a:r>
            <a:r>
              <a:rPr lang="en-IN" sz="2400" dirty="0">
                <a:solidFill>
                  <a:srgbClr val="C00000"/>
                </a:solidFill>
              </a:rPr>
              <a:t>(</a:t>
            </a:r>
            <a:r>
              <a:rPr lang="en-IN" sz="2400" i="1" dirty="0" err="1">
                <a:solidFill>
                  <a:srgbClr val="C00000"/>
                </a:solidFill>
              </a:rPr>
              <a:t>i</a:t>
            </a:r>
            <a:r>
              <a:rPr lang="en-IN" sz="2400" dirty="0">
                <a:solidFill>
                  <a:srgbClr val="C00000"/>
                </a:solidFill>
              </a:rPr>
              <a:t>)&gt;.</a:t>
            </a:r>
          </a:p>
        </p:txBody>
      </p:sp>
    </p:spTree>
    <p:extLst>
      <p:ext uri="{BB962C8B-B14F-4D97-AF65-F5344CB8AC3E}">
        <p14:creationId xmlns:p14="http://schemas.microsoft.com/office/powerpoint/2010/main" val="5059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we have not stored the indexes for all the records, instead only for 3 records indexes are stored.  </a:t>
            </a:r>
          </a:p>
          <a:p>
            <a:endParaRPr lang="en-IN" dirty="0"/>
          </a:p>
          <a:p>
            <a:r>
              <a:rPr lang="en-IN" dirty="0"/>
              <a:t>Now if we have to search a student with ID 102, then the address for the ID less than or equal to 102 is searched – which returns the address of ID 100. </a:t>
            </a:r>
          </a:p>
          <a:p>
            <a:endParaRPr lang="en-IN" dirty="0"/>
          </a:p>
          <a:p>
            <a:r>
              <a:rPr lang="en-IN" dirty="0"/>
              <a:t>This address location is then fetched linearly till we get the records for 102. Hence it makes the searching faster and also reduces the storage space for indexes.</a:t>
            </a:r>
          </a:p>
        </p:txBody>
      </p:sp>
      <p:sp>
        <p:nvSpPr>
          <p:cNvPr id="3" name="Content Placeholder 2"/>
          <p:cNvSpPr>
            <a:spLocks noGrp="1"/>
          </p:cNvSpPr>
          <p:nvPr>
            <p:ph sz="quarter" idx="10"/>
          </p:nvPr>
        </p:nvSpPr>
        <p:spPr/>
        <p:txBody>
          <a:bodyPr/>
          <a:lstStyle/>
          <a:p>
            <a:r>
              <a:rPr lang="en-IN" dirty="0">
                <a:solidFill>
                  <a:srgbClr val="7030A0"/>
                </a:solidFill>
              </a:rPr>
              <a:t>How it works ?</a:t>
            </a:r>
          </a:p>
        </p:txBody>
      </p:sp>
    </p:spTree>
    <p:extLst>
      <p:ext uri="{BB962C8B-B14F-4D97-AF65-F5344CB8AC3E}">
        <p14:creationId xmlns:p14="http://schemas.microsoft.com/office/powerpoint/2010/main" val="223675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latin typeface="Minion-Regular"/>
              </a:rPr>
              <a:t>P</a:t>
            </a:r>
            <a:r>
              <a:rPr lang="en-IN" dirty="0">
                <a:solidFill>
                  <a:srgbClr val="7030A0"/>
                </a:solidFill>
                <a:latin typeface="Minion-Bold"/>
              </a:rPr>
              <a:t>rimary index</a:t>
            </a:r>
            <a:endParaRPr lang="en-IN" dirty="0">
              <a:solidFill>
                <a:srgbClr val="7030A0"/>
              </a:solidFill>
            </a:endParaRPr>
          </a:p>
          <a:p>
            <a:endParaRPr lang="en-IN" dirty="0"/>
          </a:p>
        </p:txBody>
      </p:sp>
      <p:pic>
        <p:nvPicPr>
          <p:cNvPr id="4" name="Content Placeholder 3"/>
          <p:cNvPicPr>
            <a:picLocks noGrp="1" noChangeAspect="1"/>
          </p:cNvPicPr>
          <p:nvPr>
            <p:ph idx="1"/>
          </p:nvPr>
        </p:nvPicPr>
        <p:blipFill>
          <a:blip r:embed="rId2"/>
          <a:stretch>
            <a:fillRect/>
          </a:stretch>
        </p:blipFill>
        <p:spPr>
          <a:xfrm>
            <a:off x="1562101" y="1493838"/>
            <a:ext cx="7448550" cy="5021262"/>
          </a:xfrm>
          <a:prstGeom prst="rect">
            <a:avLst/>
          </a:prstGeom>
        </p:spPr>
      </p:pic>
    </p:spTree>
    <p:extLst>
      <p:ext uri="{BB962C8B-B14F-4D97-AF65-F5344CB8AC3E}">
        <p14:creationId xmlns:p14="http://schemas.microsoft.com/office/powerpoint/2010/main" val="1971941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659" y="2610678"/>
            <a:ext cx="5886500" cy="1698592"/>
          </a:xfrm>
        </p:spPr>
      </p:pic>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436040" y="4596430"/>
            <a:ext cx="5965961" cy="1811582"/>
          </a:xfrm>
        </p:spPr>
      </p:pic>
      <p:sp>
        <p:nvSpPr>
          <p:cNvPr id="6" name="Rectangle 5"/>
          <p:cNvSpPr/>
          <p:nvPr/>
        </p:nvSpPr>
        <p:spPr>
          <a:xfrm>
            <a:off x="795130" y="1410349"/>
            <a:ext cx="8136835" cy="1200329"/>
          </a:xfrm>
          <a:prstGeom prst="rect">
            <a:avLst/>
          </a:prstGeom>
        </p:spPr>
        <p:txBody>
          <a:bodyPr wrap="square">
            <a:spAutoFit/>
          </a:bodyPr>
          <a:lstStyle/>
          <a:p>
            <a:r>
              <a:rPr lang="en-IN" b="1" dirty="0"/>
              <a:t>Primary Index</a:t>
            </a:r>
            <a:br>
              <a:rPr lang="en-IN" dirty="0"/>
            </a:br>
            <a:r>
              <a:rPr lang="en-IN" dirty="0"/>
              <a:t>In primary index, there is a one-to-one relationship between the entries in the index table and the records in the main table. Primary index can be of two types:</a:t>
            </a:r>
            <a:br>
              <a:rPr lang="en-IN" dirty="0"/>
            </a:br>
            <a:endParaRPr lang="en-IN" dirty="0"/>
          </a:p>
        </p:txBody>
      </p:sp>
      <p:sp>
        <p:nvSpPr>
          <p:cNvPr id="7" name="Rectangle 6"/>
          <p:cNvSpPr/>
          <p:nvPr/>
        </p:nvSpPr>
        <p:spPr>
          <a:xfrm>
            <a:off x="6888139" y="2726391"/>
            <a:ext cx="5221357" cy="1754326"/>
          </a:xfrm>
          <a:prstGeom prst="rect">
            <a:avLst/>
          </a:prstGeom>
        </p:spPr>
        <p:txBody>
          <a:bodyPr wrap="square">
            <a:spAutoFit/>
          </a:bodyPr>
          <a:lstStyle/>
          <a:p>
            <a:r>
              <a:rPr lang="en-IN" u="sng" dirty="0"/>
              <a:t>Dense primary index</a:t>
            </a:r>
            <a:r>
              <a:rPr lang="en-IN" dirty="0"/>
              <a:t>: the number of entries in the index table is the same as the number of entries in the main table. In other words, each and every record in the main table has an entry in the index.</a:t>
            </a:r>
            <a:br>
              <a:rPr lang="en-IN" dirty="0"/>
            </a:br>
            <a:br>
              <a:rPr lang="en-IN" dirty="0"/>
            </a:br>
            <a:endParaRPr lang="en-IN" dirty="0"/>
          </a:p>
        </p:txBody>
      </p:sp>
      <p:sp>
        <p:nvSpPr>
          <p:cNvPr id="8" name="Rectangle 7"/>
          <p:cNvSpPr/>
          <p:nvPr/>
        </p:nvSpPr>
        <p:spPr>
          <a:xfrm>
            <a:off x="225287" y="4480717"/>
            <a:ext cx="5075583" cy="1754326"/>
          </a:xfrm>
          <a:prstGeom prst="rect">
            <a:avLst/>
          </a:prstGeom>
        </p:spPr>
        <p:txBody>
          <a:bodyPr wrap="square">
            <a:spAutoFit/>
          </a:bodyPr>
          <a:lstStyle/>
          <a:p>
            <a:r>
              <a:rPr lang="en-IN" u="sng" dirty="0"/>
              <a:t>Sparse or Non-Dense Primary Index:</a:t>
            </a:r>
            <a:br>
              <a:rPr lang="en-IN" dirty="0"/>
            </a:br>
            <a:r>
              <a:rPr lang="en-IN" dirty="0"/>
              <a:t>For large tables the Dense Primary Index itself begins to grow in size. To keep the size of the index smaller, instead of pointing to each and every record in the main table, the index points to the records in the main table in a gap. See the following example</a:t>
            </a:r>
          </a:p>
        </p:txBody>
      </p:sp>
      <p:sp>
        <p:nvSpPr>
          <p:cNvPr id="9" name="Rectangle 8"/>
          <p:cNvSpPr/>
          <p:nvPr/>
        </p:nvSpPr>
        <p:spPr>
          <a:xfrm>
            <a:off x="940904" y="332442"/>
            <a:ext cx="3684105" cy="769441"/>
          </a:xfrm>
          <a:prstGeom prst="rect">
            <a:avLst/>
          </a:prstGeom>
        </p:spPr>
        <p:txBody>
          <a:bodyPr wrap="square">
            <a:spAutoFit/>
          </a:bodyPr>
          <a:lstStyle/>
          <a:p>
            <a:r>
              <a:rPr lang="en-IN" sz="4400" b="1" dirty="0">
                <a:solidFill>
                  <a:srgbClr val="7030A0"/>
                </a:solidFill>
              </a:rPr>
              <a:t>Primary Index</a:t>
            </a:r>
            <a:endParaRPr lang="en-IN" sz="4400" dirty="0">
              <a:solidFill>
                <a:srgbClr val="7030A0"/>
              </a:solidFill>
            </a:endParaRPr>
          </a:p>
        </p:txBody>
      </p:sp>
    </p:spTree>
    <p:extLst>
      <p:ext uri="{BB962C8B-B14F-4D97-AF65-F5344CB8AC3E}">
        <p14:creationId xmlns:p14="http://schemas.microsoft.com/office/powerpoint/2010/main" val="3755087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1" y="1704683"/>
            <a:ext cx="5368529" cy="3432058"/>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Example</a:t>
            </a:r>
          </a:p>
        </p:txBody>
      </p:sp>
      <p:pic>
        <p:nvPicPr>
          <p:cNvPr id="5" name="Picture 4"/>
          <p:cNvPicPr>
            <a:picLocks noChangeAspect="1"/>
          </p:cNvPicPr>
          <p:nvPr/>
        </p:nvPicPr>
        <p:blipFill>
          <a:blip r:embed="rId3"/>
          <a:stretch>
            <a:fillRect/>
          </a:stretch>
        </p:blipFill>
        <p:spPr>
          <a:xfrm>
            <a:off x="5774930" y="1704683"/>
            <a:ext cx="6128539" cy="3210094"/>
          </a:xfrm>
          <a:prstGeom prst="rect">
            <a:avLst/>
          </a:prstGeom>
        </p:spPr>
      </p:pic>
    </p:spTree>
    <p:extLst>
      <p:ext uri="{BB962C8B-B14F-4D97-AF65-F5344CB8AC3E}">
        <p14:creationId xmlns:p14="http://schemas.microsoft.com/office/powerpoint/2010/main" val="4200682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4359" y="1605280"/>
            <a:ext cx="6056012" cy="2500781"/>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Example contd..</a:t>
            </a:r>
          </a:p>
        </p:txBody>
      </p:sp>
      <p:sp>
        <p:nvSpPr>
          <p:cNvPr id="5" name="TextBox 4">
            <a:extLst>
              <a:ext uri="{FF2B5EF4-FFF2-40B4-BE49-F238E27FC236}">
                <a16:creationId xmlns:a16="http://schemas.microsoft.com/office/drawing/2014/main" id="{CD2B0E9C-BAE5-4FEA-809E-C067735011E0}"/>
              </a:ext>
            </a:extLst>
          </p:cNvPr>
          <p:cNvSpPr txBox="1"/>
          <p:nvPr/>
        </p:nvSpPr>
        <p:spPr>
          <a:xfrm>
            <a:off x="749300" y="4699000"/>
            <a:ext cx="10337800" cy="1077218"/>
          </a:xfrm>
          <a:prstGeom prst="rect">
            <a:avLst/>
          </a:prstGeom>
          <a:noFill/>
        </p:spPr>
        <p:txBody>
          <a:bodyPr wrap="square" rtlCol="0">
            <a:spAutoFit/>
          </a:bodyPr>
          <a:lstStyle/>
          <a:p>
            <a:r>
              <a:rPr lang="en-US" sz="3200" b="1" dirty="0">
                <a:solidFill>
                  <a:srgbClr val="7030A0"/>
                </a:solidFill>
              </a:rPr>
              <a:t>Note</a:t>
            </a:r>
            <a:r>
              <a:rPr lang="en-US" sz="3200" dirty="0">
                <a:solidFill>
                  <a:srgbClr val="7030A0"/>
                </a:solidFill>
              </a:rPr>
              <a:t>: Primary Index is created automatically when a table has a primary key in it.</a:t>
            </a:r>
          </a:p>
        </p:txBody>
      </p:sp>
    </p:spTree>
    <p:extLst>
      <p:ext uri="{BB962C8B-B14F-4D97-AF65-F5344CB8AC3E}">
        <p14:creationId xmlns:p14="http://schemas.microsoft.com/office/powerpoint/2010/main" val="929111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2121" y="1457739"/>
            <a:ext cx="10257183" cy="5022574"/>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How does  the Primary Index file get updated ?</a:t>
            </a:r>
          </a:p>
        </p:txBody>
      </p:sp>
    </p:spTree>
    <p:extLst>
      <p:ext uri="{BB962C8B-B14F-4D97-AF65-F5344CB8AC3E}">
        <p14:creationId xmlns:p14="http://schemas.microsoft.com/office/powerpoint/2010/main" val="17188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52500" y="1982745"/>
            <a:ext cx="7353299" cy="4094205"/>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Primary Index</a:t>
            </a:r>
          </a:p>
        </p:txBody>
      </p:sp>
    </p:spTree>
    <p:extLst>
      <p:ext uri="{BB962C8B-B14F-4D97-AF65-F5344CB8AC3E}">
        <p14:creationId xmlns:p14="http://schemas.microsoft.com/office/powerpoint/2010/main" val="1787150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Clustering index</a:t>
            </a:r>
          </a:p>
        </p:txBody>
      </p:sp>
      <p:pic>
        <p:nvPicPr>
          <p:cNvPr id="8" name="Content Placeholder 7"/>
          <p:cNvPicPr>
            <a:picLocks noGrp="1" noChangeAspect="1"/>
          </p:cNvPicPr>
          <p:nvPr>
            <p:ph idx="1"/>
          </p:nvPr>
        </p:nvPicPr>
        <p:blipFill>
          <a:blip r:embed="rId2"/>
          <a:stretch>
            <a:fillRect/>
          </a:stretch>
        </p:blipFill>
        <p:spPr>
          <a:xfrm>
            <a:off x="372131" y="1696965"/>
            <a:ext cx="5229984" cy="2965817"/>
          </a:xfrm>
          <a:prstGeom prst="rect">
            <a:avLst/>
          </a:prstGeom>
        </p:spPr>
      </p:pic>
      <p:pic>
        <p:nvPicPr>
          <p:cNvPr id="9" name="Picture 8"/>
          <p:cNvPicPr>
            <a:picLocks noChangeAspect="1"/>
          </p:cNvPicPr>
          <p:nvPr/>
        </p:nvPicPr>
        <p:blipFill>
          <a:blip r:embed="rId3"/>
          <a:stretch>
            <a:fillRect/>
          </a:stretch>
        </p:blipFill>
        <p:spPr>
          <a:xfrm>
            <a:off x="406400" y="5124451"/>
            <a:ext cx="5033134" cy="1278316"/>
          </a:xfrm>
          <a:prstGeom prst="rect">
            <a:avLst/>
          </a:prstGeom>
        </p:spPr>
      </p:pic>
      <p:sp>
        <p:nvSpPr>
          <p:cNvPr id="10" name="Rectangle 9"/>
          <p:cNvSpPr/>
          <p:nvPr/>
        </p:nvSpPr>
        <p:spPr>
          <a:xfrm>
            <a:off x="5764695" y="1854121"/>
            <a:ext cx="5037552" cy="4154984"/>
          </a:xfrm>
          <a:prstGeom prst="rect">
            <a:avLst/>
          </a:prstGeom>
        </p:spPr>
        <p:txBody>
          <a:bodyPr wrap="square">
            <a:spAutoFit/>
          </a:bodyPr>
          <a:lstStyle/>
          <a:p>
            <a:r>
              <a:rPr lang="en-IN" sz="2400" dirty="0"/>
              <a:t>EXAMPLE :</a:t>
            </a:r>
          </a:p>
          <a:p>
            <a:pPr marL="342900" indent="-342900">
              <a:buFont typeface="Wingdings" panose="05000000000000000000" pitchFamily="2" charset="2"/>
              <a:buChar char="§"/>
            </a:pPr>
            <a:r>
              <a:rPr lang="en-IN" sz="2400" dirty="0"/>
              <a:t>when asked to create an index on a non-unique key, such </a:t>
            </a:r>
            <a:r>
              <a:rPr lang="en-IN" sz="2400" b="1" dirty="0"/>
              <a:t>as </a:t>
            </a:r>
            <a:r>
              <a:rPr lang="en-IN" sz="2400" b="1" dirty="0" err="1"/>
              <a:t>Dept</a:t>
            </a:r>
            <a:r>
              <a:rPr lang="en-IN" sz="2400" b="1" dirty="0"/>
              <a:t>-id</a:t>
            </a:r>
            <a:r>
              <a:rPr lang="en-IN" sz="2400" dirty="0"/>
              <a:t>. </a:t>
            </a:r>
          </a:p>
          <a:p>
            <a:pPr marL="342900" indent="-342900">
              <a:buFont typeface="Wingdings" panose="05000000000000000000" pitchFamily="2" charset="2"/>
              <a:buChar char="§"/>
            </a:pPr>
            <a:r>
              <a:rPr lang="en-IN" sz="2400" dirty="0"/>
              <a:t>There could be several employees in each department. </a:t>
            </a:r>
          </a:p>
          <a:p>
            <a:pPr marL="342900" indent="-342900">
              <a:buFont typeface="Wingdings" panose="05000000000000000000" pitchFamily="2" charset="2"/>
              <a:buChar char="§"/>
            </a:pPr>
            <a:r>
              <a:rPr lang="en-IN" sz="2400" dirty="0"/>
              <a:t>Here we use a clustering index, where all employees belonging to the same </a:t>
            </a:r>
            <a:r>
              <a:rPr lang="en-IN" sz="2400" dirty="0" err="1">
                <a:solidFill>
                  <a:srgbClr val="7030A0"/>
                </a:solidFill>
              </a:rPr>
              <a:t>Dept</a:t>
            </a:r>
            <a:r>
              <a:rPr lang="en-IN" sz="2400" dirty="0">
                <a:solidFill>
                  <a:srgbClr val="7030A0"/>
                </a:solidFill>
              </a:rPr>
              <a:t>-id are considered to be within a single cluster, and the index pointers point to the cluster as a whole.</a:t>
            </a:r>
          </a:p>
        </p:txBody>
      </p:sp>
      <p:sp>
        <p:nvSpPr>
          <p:cNvPr id="2" name="Rectangle 1"/>
          <p:cNvSpPr/>
          <p:nvPr/>
        </p:nvSpPr>
        <p:spPr>
          <a:xfrm>
            <a:off x="5764695" y="1658865"/>
            <a:ext cx="5300869" cy="4545496"/>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80984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2275717"/>
            <a:ext cx="5570331" cy="3621500"/>
          </a:xfrm>
        </p:spPr>
        <p:txBody>
          <a:bodyPr>
            <a:noAutofit/>
          </a:bodyPr>
          <a:lstStyle/>
          <a:p>
            <a:r>
              <a:rPr lang="en-IN" sz="1600" dirty="0">
                <a:solidFill>
                  <a:srgbClr val="C00000"/>
                </a:solidFill>
              </a:rPr>
              <a:t>The disk blocks contain a fixed number of records (in this case 4 each). </a:t>
            </a:r>
          </a:p>
          <a:p>
            <a:endParaRPr lang="en-IN" sz="1600" dirty="0">
              <a:solidFill>
                <a:srgbClr val="C00000"/>
              </a:solidFill>
            </a:endParaRPr>
          </a:p>
          <a:p>
            <a:r>
              <a:rPr lang="en-IN" sz="1600" dirty="0">
                <a:solidFill>
                  <a:srgbClr val="C00000"/>
                </a:solidFill>
              </a:rPr>
              <a:t>The index contains entries for 5 separate departments. </a:t>
            </a:r>
          </a:p>
          <a:p>
            <a:endParaRPr lang="en-IN" sz="1600" dirty="0">
              <a:solidFill>
                <a:srgbClr val="C00000"/>
              </a:solidFill>
            </a:endParaRPr>
          </a:p>
          <a:p>
            <a:r>
              <a:rPr lang="en-IN" sz="1600" dirty="0">
                <a:solidFill>
                  <a:srgbClr val="C00000"/>
                </a:solidFill>
              </a:rPr>
              <a:t>The pointers of these entries point to the anchor record of the block where the first of the </a:t>
            </a:r>
            <a:r>
              <a:rPr lang="en-IN" sz="1600" dirty="0" err="1">
                <a:solidFill>
                  <a:srgbClr val="C00000"/>
                </a:solidFill>
              </a:rPr>
              <a:t>Dept</a:t>
            </a:r>
            <a:r>
              <a:rPr lang="en-IN" sz="1600" dirty="0">
                <a:solidFill>
                  <a:srgbClr val="C00000"/>
                </a:solidFill>
              </a:rPr>
              <a:t>-id in the cluster can be found. </a:t>
            </a:r>
          </a:p>
          <a:p>
            <a:endParaRPr lang="en-IN" sz="1600" dirty="0">
              <a:solidFill>
                <a:srgbClr val="C00000"/>
              </a:solidFill>
            </a:endParaRPr>
          </a:p>
          <a:p>
            <a:r>
              <a:rPr lang="en-IN" sz="1600" dirty="0">
                <a:solidFill>
                  <a:srgbClr val="C00000"/>
                </a:solidFill>
              </a:rPr>
              <a:t>The blocks themselves may point to the anchor record of the next block in case a cluster overflows a block size. This can be done using a special pointer at the end of each block (comparable to the next pointer of the linked list organization).</a:t>
            </a:r>
          </a:p>
        </p:txBody>
      </p:sp>
      <p:sp>
        <p:nvSpPr>
          <p:cNvPr id="3" name="Content Placeholder 2"/>
          <p:cNvSpPr>
            <a:spLocks noGrp="1"/>
          </p:cNvSpPr>
          <p:nvPr>
            <p:ph sz="quarter" idx="10"/>
          </p:nvPr>
        </p:nvSpPr>
        <p:spPr/>
        <p:txBody>
          <a:bodyPr/>
          <a:lstStyle/>
          <a:p>
            <a:r>
              <a:rPr lang="en-IN" dirty="0">
                <a:solidFill>
                  <a:srgbClr val="7030A0"/>
                </a:solidFill>
              </a:rPr>
              <a:t>Clustered Index</a:t>
            </a:r>
          </a:p>
        </p:txBody>
      </p:sp>
      <p:pic>
        <p:nvPicPr>
          <p:cNvPr id="4" name="Picture 3"/>
          <p:cNvPicPr>
            <a:picLocks noChangeAspect="1"/>
          </p:cNvPicPr>
          <p:nvPr/>
        </p:nvPicPr>
        <p:blipFill>
          <a:blip r:embed="rId2"/>
          <a:stretch>
            <a:fillRect/>
          </a:stretch>
        </p:blipFill>
        <p:spPr>
          <a:xfrm>
            <a:off x="6413845" y="1516787"/>
            <a:ext cx="5062538" cy="4695825"/>
          </a:xfrm>
          <a:prstGeom prst="rect">
            <a:avLst/>
          </a:prstGeom>
        </p:spPr>
      </p:pic>
    </p:spTree>
    <p:extLst>
      <p:ext uri="{BB962C8B-B14F-4D97-AF65-F5344CB8AC3E}">
        <p14:creationId xmlns:p14="http://schemas.microsoft.com/office/powerpoint/2010/main" val="409003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01449-DB00-493A-8D27-B504549FCE27}"/>
              </a:ext>
            </a:extLst>
          </p:cNvPr>
          <p:cNvSpPr>
            <a:spLocks noGrp="1"/>
          </p:cNvSpPr>
          <p:nvPr>
            <p:ph sz="quarter" idx="10"/>
          </p:nvPr>
        </p:nvSpPr>
        <p:spPr/>
        <p:txBody>
          <a:bodyPr/>
          <a:lstStyle/>
          <a:p>
            <a:r>
              <a:rPr lang="en-IN" dirty="0">
                <a:solidFill>
                  <a:srgbClr val="7030A0"/>
                </a:solidFill>
              </a:rPr>
              <a:t>Introduction to Indexing</a:t>
            </a:r>
          </a:p>
        </p:txBody>
      </p:sp>
      <p:pic>
        <p:nvPicPr>
          <p:cNvPr id="4" name="Picture 3">
            <a:extLst>
              <a:ext uri="{FF2B5EF4-FFF2-40B4-BE49-F238E27FC236}">
                <a16:creationId xmlns:a16="http://schemas.microsoft.com/office/drawing/2014/main" id="{BEBF1763-1669-4923-B17A-E312410D5203}"/>
              </a:ext>
            </a:extLst>
          </p:cNvPr>
          <p:cNvPicPr>
            <a:picLocks noChangeAspect="1"/>
          </p:cNvPicPr>
          <p:nvPr/>
        </p:nvPicPr>
        <p:blipFill>
          <a:blip r:embed="rId2"/>
          <a:stretch>
            <a:fillRect/>
          </a:stretch>
        </p:blipFill>
        <p:spPr>
          <a:xfrm>
            <a:off x="406401" y="1671637"/>
            <a:ext cx="5689600" cy="4103521"/>
          </a:xfrm>
          <a:prstGeom prst="rect">
            <a:avLst/>
          </a:prstGeom>
        </p:spPr>
      </p:pic>
      <p:pic>
        <p:nvPicPr>
          <p:cNvPr id="6" name="Picture 5">
            <a:extLst>
              <a:ext uri="{FF2B5EF4-FFF2-40B4-BE49-F238E27FC236}">
                <a16:creationId xmlns:a16="http://schemas.microsoft.com/office/drawing/2014/main" id="{8692D5D1-76A0-4D9D-B223-B157439EAE5E}"/>
              </a:ext>
            </a:extLst>
          </p:cNvPr>
          <p:cNvPicPr>
            <a:picLocks noChangeAspect="1"/>
          </p:cNvPicPr>
          <p:nvPr/>
        </p:nvPicPr>
        <p:blipFill>
          <a:blip r:embed="rId3"/>
          <a:stretch>
            <a:fillRect/>
          </a:stretch>
        </p:blipFill>
        <p:spPr>
          <a:xfrm>
            <a:off x="6210300" y="1671636"/>
            <a:ext cx="5575300" cy="3549491"/>
          </a:xfrm>
          <a:prstGeom prst="rect">
            <a:avLst/>
          </a:prstGeom>
        </p:spPr>
      </p:pic>
      <p:cxnSp>
        <p:nvCxnSpPr>
          <p:cNvPr id="5" name="Straight Connector 4">
            <a:extLst>
              <a:ext uri="{FF2B5EF4-FFF2-40B4-BE49-F238E27FC236}">
                <a16:creationId xmlns:a16="http://schemas.microsoft.com/office/drawing/2014/main" id="{F405D47D-021A-4E3E-96EB-5962E0989B84}"/>
              </a:ext>
            </a:extLst>
          </p:cNvPr>
          <p:cNvCxnSpPr>
            <a:cxnSpLocks/>
          </p:cNvCxnSpPr>
          <p:nvPr/>
        </p:nvCxnSpPr>
        <p:spPr>
          <a:xfrm>
            <a:off x="6003558" y="1546507"/>
            <a:ext cx="0" cy="440190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164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Clustering Index</a:t>
            </a:r>
          </a:p>
        </p:txBody>
      </p:sp>
      <p:sp>
        <p:nvSpPr>
          <p:cNvPr id="6" name="Rectangle 5"/>
          <p:cNvSpPr/>
          <p:nvPr/>
        </p:nvSpPr>
        <p:spPr>
          <a:xfrm>
            <a:off x="406400" y="3688930"/>
            <a:ext cx="6096000" cy="646331"/>
          </a:xfrm>
          <a:prstGeom prst="rect">
            <a:avLst/>
          </a:prstGeom>
        </p:spPr>
        <p:txBody>
          <a:bodyPr>
            <a:spAutoFit/>
          </a:bodyPr>
          <a:lstStyle/>
          <a:p>
            <a:r>
              <a:rPr lang="en-IN" dirty="0">
                <a:solidFill>
                  <a:srgbClr val="C00000"/>
                </a:solidFill>
              </a:rPr>
              <a:t>A better scheme could be to use separate disk blocks for separate clusters.</a:t>
            </a:r>
          </a:p>
        </p:txBody>
      </p:sp>
      <p:pic>
        <p:nvPicPr>
          <p:cNvPr id="7" name="Picture 6"/>
          <p:cNvPicPr>
            <a:picLocks noChangeAspect="1"/>
          </p:cNvPicPr>
          <p:nvPr/>
        </p:nvPicPr>
        <p:blipFill>
          <a:blip r:embed="rId2"/>
          <a:stretch>
            <a:fillRect/>
          </a:stretch>
        </p:blipFill>
        <p:spPr>
          <a:xfrm>
            <a:off x="406400" y="1731066"/>
            <a:ext cx="5743575" cy="1143000"/>
          </a:xfrm>
          <a:prstGeom prst="rect">
            <a:avLst/>
          </a:prstGeom>
        </p:spPr>
      </p:pic>
      <p:pic>
        <p:nvPicPr>
          <p:cNvPr id="8" name="Picture 7"/>
          <p:cNvPicPr>
            <a:picLocks noChangeAspect="1"/>
          </p:cNvPicPr>
          <p:nvPr/>
        </p:nvPicPr>
        <p:blipFill>
          <a:blip r:embed="rId3"/>
          <a:stretch>
            <a:fillRect/>
          </a:stretch>
        </p:blipFill>
        <p:spPr>
          <a:xfrm>
            <a:off x="6502400" y="1503818"/>
            <a:ext cx="4894470" cy="5016554"/>
          </a:xfrm>
          <a:prstGeom prst="rect">
            <a:avLst/>
          </a:prstGeom>
        </p:spPr>
      </p:pic>
    </p:spTree>
    <p:extLst>
      <p:ext uri="{BB962C8B-B14F-4D97-AF65-F5344CB8AC3E}">
        <p14:creationId xmlns:p14="http://schemas.microsoft.com/office/powerpoint/2010/main" val="1888379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598173"/>
            <a:ext cx="5186017" cy="3310125"/>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Secondary Index</a:t>
            </a:r>
          </a:p>
        </p:txBody>
      </p:sp>
      <p:pic>
        <p:nvPicPr>
          <p:cNvPr id="5" name="Picture 4"/>
          <p:cNvPicPr>
            <a:picLocks noChangeAspect="1"/>
          </p:cNvPicPr>
          <p:nvPr/>
        </p:nvPicPr>
        <p:blipFill>
          <a:blip r:embed="rId3"/>
          <a:stretch>
            <a:fillRect/>
          </a:stretch>
        </p:blipFill>
        <p:spPr>
          <a:xfrm>
            <a:off x="5756798" y="1807329"/>
            <a:ext cx="6164803" cy="3100969"/>
          </a:xfrm>
          <a:prstGeom prst="rect">
            <a:avLst/>
          </a:prstGeom>
        </p:spPr>
      </p:pic>
    </p:spTree>
    <p:extLst>
      <p:ext uri="{BB962C8B-B14F-4D97-AF65-F5344CB8AC3E}">
        <p14:creationId xmlns:p14="http://schemas.microsoft.com/office/powerpoint/2010/main" val="1634644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675173"/>
            <a:ext cx="4791075" cy="2971800"/>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Secondary Indexes</a:t>
            </a:r>
          </a:p>
        </p:txBody>
      </p:sp>
      <p:pic>
        <p:nvPicPr>
          <p:cNvPr id="5" name="Picture 4"/>
          <p:cNvPicPr>
            <a:picLocks noChangeAspect="1"/>
          </p:cNvPicPr>
          <p:nvPr/>
        </p:nvPicPr>
        <p:blipFill>
          <a:blip r:embed="rId3"/>
          <a:stretch>
            <a:fillRect/>
          </a:stretch>
        </p:blipFill>
        <p:spPr>
          <a:xfrm>
            <a:off x="5666942" y="1675173"/>
            <a:ext cx="6067425" cy="2895600"/>
          </a:xfrm>
          <a:prstGeom prst="rect">
            <a:avLst/>
          </a:prstGeom>
        </p:spPr>
      </p:pic>
      <p:pic>
        <p:nvPicPr>
          <p:cNvPr id="6" name="Picture 5"/>
          <p:cNvPicPr>
            <a:picLocks noChangeAspect="1"/>
          </p:cNvPicPr>
          <p:nvPr/>
        </p:nvPicPr>
        <p:blipFill>
          <a:blip r:embed="rId4"/>
          <a:stretch>
            <a:fillRect/>
          </a:stretch>
        </p:blipFill>
        <p:spPr>
          <a:xfrm>
            <a:off x="5852246" y="4646973"/>
            <a:ext cx="5114925" cy="638175"/>
          </a:xfrm>
          <a:prstGeom prst="rect">
            <a:avLst/>
          </a:prstGeom>
        </p:spPr>
      </p:pic>
    </p:spTree>
    <p:extLst>
      <p:ext uri="{BB962C8B-B14F-4D97-AF65-F5344CB8AC3E}">
        <p14:creationId xmlns:p14="http://schemas.microsoft.com/office/powerpoint/2010/main" val="127382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9"/>
            <a:ext cx="11461750" cy="1527658"/>
          </a:xfrm>
        </p:spPr>
        <p:txBody>
          <a:bodyPr>
            <a:normAutofit/>
          </a:bodyPr>
          <a:lstStyle/>
          <a:p>
            <a:r>
              <a:rPr lang="en-IN" sz="1400" dirty="0"/>
              <a:t>While creating the index, generally the index table is kept in the primary memory (RAM) and the main table, because of its size is kept in the secondary memory (Hard Disk). Theoretically, a table may contain millions of records (like the telephone directory of a large city), for which even a sparse index becomes so large in size that we cannot keep it in the primary memory. And if we cannot keep the index in the primary memory, then we lose the advantage of the speed of access.</a:t>
            </a:r>
          </a:p>
          <a:p>
            <a:r>
              <a:rPr lang="en-IN" sz="1400" dirty="0"/>
              <a:t> For very large table, it is better to organize the index in multiple levels. See the following example</a:t>
            </a:r>
            <a:r>
              <a:rPr lang="en-IN" dirty="0"/>
              <a:t>.</a:t>
            </a:r>
          </a:p>
        </p:txBody>
      </p:sp>
      <p:sp>
        <p:nvSpPr>
          <p:cNvPr id="3" name="Content Placeholder 2"/>
          <p:cNvSpPr>
            <a:spLocks noGrp="1"/>
          </p:cNvSpPr>
          <p:nvPr>
            <p:ph sz="quarter" idx="10"/>
          </p:nvPr>
        </p:nvSpPr>
        <p:spPr/>
        <p:txBody>
          <a:bodyPr/>
          <a:lstStyle/>
          <a:p>
            <a:r>
              <a:rPr lang="en-IN" dirty="0">
                <a:solidFill>
                  <a:srgbClr val="7030A0"/>
                </a:solidFill>
              </a:rPr>
              <a:t>Secondary Indexes</a:t>
            </a:r>
          </a:p>
          <a:p>
            <a:endParaRPr lang="en-IN" dirty="0"/>
          </a:p>
        </p:txBody>
      </p:sp>
      <p:pic>
        <p:nvPicPr>
          <p:cNvPr id="7" name="Picture 6"/>
          <p:cNvPicPr>
            <a:picLocks noChangeAspect="1"/>
          </p:cNvPicPr>
          <p:nvPr/>
        </p:nvPicPr>
        <p:blipFill>
          <a:blip r:embed="rId2"/>
          <a:stretch>
            <a:fillRect/>
          </a:stretch>
        </p:blipFill>
        <p:spPr>
          <a:xfrm>
            <a:off x="190500" y="3021497"/>
            <a:ext cx="6925917" cy="2999206"/>
          </a:xfrm>
          <a:prstGeom prst="rect">
            <a:avLst/>
          </a:prstGeom>
        </p:spPr>
      </p:pic>
      <p:sp>
        <p:nvSpPr>
          <p:cNvPr id="8" name="Rectangle 7"/>
          <p:cNvSpPr/>
          <p:nvPr/>
        </p:nvSpPr>
        <p:spPr>
          <a:xfrm>
            <a:off x="7116417" y="3219936"/>
            <a:ext cx="4904133" cy="2800767"/>
          </a:xfrm>
          <a:prstGeom prst="rect">
            <a:avLst/>
          </a:prstGeom>
        </p:spPr>
        <p:txBody>
          <a:bodyPr wrap="square">
            <a:spAutoFit/>
          </a:bodyPr>
          <a:lstStyle/>
          <a:p>
            <a:r>
              <a:rPr lang="en-IN" sz="1600" dirty="0"/>
              <a:t>the primary level index, (created with a gap of 100 records, and thereby smaller in size), is kept in the RAM for quick reference. </a:t>
            </a:r>
            <a:r>
              <a:rPr lang="en-IN" sz="1600" dirty="0">
                <a:highlight>
                  <a:srgbClr val="FFFF00"/>
                </a:highlight>
              </a:rPr>
              <a:t>If you need to find out the record of roll 14 now, the index is first searched to find out the highest entry which is smaller than or equal to 14. We have 1. </a:t>
            </a:r>
            <a:r>
              <a:rPr lang="en-IN" sz="1600" dirty="0"/>
              <a:t>The adjoining pointer leads us to the anchor record of the </a:t>
            </a:r>
            <a:r>
              <a:rPr lang="en-IN" sz="1600" dirty="0">
                <a:highlight>
                  <a:srgbClr val="FFFF00"/>
                </a:highlight>
              </a:rPr>
              <a:t>corresponding secondary level index, where another similar search is conducted. This finally leads us to the actual data block whose anchor record is roll 11.  </a:t>
            </a:r>
            <a:r>
              <a:rPr lang="en-IN" sz="1600" dirty="0"/>
              <a:t> We now come to roll 11 where a short sequential search is made to find out roll 14.</a:t>
            </a:r>
          </a:p>
        </p:txBody>
      </p:sp>
    </p:spTree>
    <p:extLst>
      <p:ext uri="{BB962C8B-B14F-4D97-AF65-F5344CB8AC3E}">
        <p14:creationId xmlns:p14="http://schemas.microsoft.com/office/powerpoint/2010/main" val="1093004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500" y="1436715"/>
            <a:ext cx="9563100" cy="5119071"/>
          </a:xfrm>
        </p:spPr>
      </p:pic>
      <p:sp>
        <p:nvSpPr>
          <p:cNvPr id="3" name="Content Placeholder 2"/>
          <p:cNvSpPr>
            <a:spLocks noGrp="1"/>
          </p:cNvSpPr>
          <p:nvPr>
            <p:ph sz="quarter" idx="10"/>
          </p:nvPr>
        </p:nvSpPr>
        <p:spPr/>
        <p:txBody>
          <a:bodyPr/>
          <a:lstStyle/>
          <a:p>
            <a:r>
              <a:rPr lang="en-IN" dirty="0">
                <a:solidFill>
                  <a:srgbClr val="7030A0"/>
                </a:solidFill>
              </a:rPr>
              <a:t>Secondary Indexes</a:t>
            </a:r>
          </a:p>
          <a:p>
            <a:endParaRPr lang="en-IN" dirty="0"/>
          </a:p>
        </p:txBody>
      </p:sp>
    </p:spTree>
    <p:extLst>
      <p:ext uri="{BB962C8B-B14F-4D97-AF65-F5344CB8AC3E}">
        <p14:creationId xmlns:p14="http://schemas.microsoft.com/office/powerpoint/2010/main" val="583868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For example, if it has to search 111 in the above diagram example, it will search the max (111) &lt;= 111 in the first level index. It will get 100 at this level.</a:t>
            </a:r>
          </a:p>
          <a:p>
            <a:endParaRPr lang="en-IN" dirty="0"/>
          </a:p>
          <a:p>
            <a:r>
              <a:rPr lang="en-IN" dirty="0"/>
              <a:t> Then in the secondary index level, again it does max (111) &lt;= 111, and gets 110. </a:t>
            </a:r>
          </a:p>
          <a:p>
            <a:endParaRPr lang="en-IN" dirty="0"/>
          </a:p>
          <a:p>
            <a:r>
              <a:rPr lang="en-IN" dirty="0"/>
              <a:t>Now it goes to data block with address 110 and starts searching each record till it gets 111. This is how a search is done in this method. Inserting/deleting/updating is also done in same manner.</a:t>
            </a:r>
          </a:p>
        </p:txBody>
      </p:sp>
      <p:sp>
        <p:nvSpPr>
          <p:cNvPr id="3" name="Content Placeholder 2"/>
          <p:cNvSpPr>
            <a:spLocks noGrp="1"/>
          </p:cNvSpPr>
          <p:nvPr>
            <p:ph sz="quarter" idx="10"/>
          </p:nvPr>
        </p:nvSpPr>
        <p:spPr/>
        <p:txBody>
          <a:bodyPr/>
          <a:lstStyle/>
          <a:p>
            <a:r>
              <a:rPr lang="en-IN" dirty="0">
                <a:solidFill>
                  <a:srgbClr val="7030A0"/>
                </a:solidFill>
              </a:rPr>
              <a:t>Secondary Indexes</a:t>
            </a:r>
          </a:p>
          <a:p>
            <a:endParaRPr lang="en-IN" dirty="0"/>
          </a:p>
        </p:txBody>
      </p:sp>
    </p:spTree>
    <p:extLst>
      <p:ext uri="{BB962C8B-B14F-4D97-AF65-F5344CB8AC3E}">
        <p14:creationId xmlns:p14="http://schemas.microsoft.com/office/powerpoint/2010/main" val="3666003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02523" y="1640338"/>
            <a:ext cx="6928952" cy="4525963"/>
          </a:xfrm>
        </p:spPr>
        <p:txBody>
          <a:bodyPr>
            <a:normAutofit fontScale="77500" lnSpcReduction="20000"/>
          </a:bodyPr>
          <a:lstStyle/>
          <a:p>
            <a:r>
              <a:rPr lang="en-IN" dirty="0"/>
              <a:t>Often one wants to find all records whose values in a certain</a:t>
            </a:r>
          </a:p>
          <a:p>
            <a:r>
              <a:rPr lang="en-IN" dirty="0"/>
              <a:t>field (which is not the search key of the primary index) satisfy</a:t>
            </a:r>
          </a:p>
          <a:p>
            <a:r>
              <a:rPr lang="en-IN" dirty="0"/>
              <a:t>some condition</a:t>
            </a:r>
          </a:p>
          <a:p>
            <a:r>
              <a:rPr lang="en-IN" dirty="0">
                <a:solidFill>
                  <a:srgbClr val="C00000"/>
                </a:solidFill>
              </a:rPr>
              <a:t> </a:t>
            </a:r>
          </a:p>
          <a:p>
            <a:r>
              <a:rPr lang="en-IN" dirty="0">
                <a:solidFill>
                  <a:srgbClr val="C00000"/>
                </a:solidFill>
              </a:rPr>
              <a:t>Example 1: In the EMPLOYEE database, records are stored</a:t>
            </a:r>
          </a:p>
          <a:p>
            <a:r>
              <a:rPr lang="en-IN" dirty="0">
                <a:solidFill>
                  <a:srgbClr val="C00000"/>
                </a:solidFill>
              </a:rPr>
              <a:t>sequentially by </a:t>
            </a:r>
            <a:r>
              <a:rPr lang="en-IN" dirty="0" err="1">
                <a:solidFill>
                  <a:srgbClr val="C00000"/>
                </a:solidFill>
              </a:rPr>
              <a:t>EmpNo</a:t>
            </a:r>
            <a:r>
              <a:rPr lang="en-IN" dirty="0">
                <a:solidFill>
                  <a:srgbClr val="C00000"/>
                </a:solidFill>
              </a:rPr>
              <a:t>, we want to find employees working</a:t>
            </a:r>
          </a:p>
          <a:p>
            <a:r>
              <a:rPr lang="en-IN" dirty="0">
                <a:solidFill>
                  <a:srgbClr val="C00000"/>
                </a:solidFill>
              </a:rPr>
              <a:t>in a particular department.</a:t>
            </a:r>
          </a:p>
          <a:p>
            <a:endParaRPr lang="en-IN" dirty="0">
              <a:solidFill>
                <a:srgbClr val="C00000"/>
              </a:solidFill>
            </a:endParaRPr>
          </a:p>
          <a:p>
            <a:r>
              <a:rPr lang="en-IN" dirty="0">
                <a:solidFill>
                  <a:srgbClr val="C00000"/>
                </a:solidFill>
              </a:rPr>
              <a:t> Example 2: as above, but we want to find all employees</a:t>
            </a:r>
          </a:p>
          <a:p>
            <a:r>
              <a:rPr lang="en-IN" dirty="0">
                <a:solidFill>
                  <a:srgbClr val="C00000"/>
                </a:solidFill>
              </a:rPr>
              <a:t>with a specified salary or range of salary.</a:t>
            </a:r>
          </a:p>
          <a:p>
            <a:endParaRPr lang="en-IN" dirty="0">
              <a:solidFill>
                <a:srgbClr val="C00000"/>
              </a:solidFill>
            </a:endParaRPr>
          </a:p>
          <a:p>
            <a:r>
              <a:rPr lang="en-IN" dirty="0"/>
              <a:t> One can specify a secondary index with an index entry for</a:t>
            </a:r>
          </a:p>
          <a:p>
            <a:r>
              <a:rPr lang="en-IN" dirty="0"/>
              <a:t>each search key value; index entry points to a bucket, which</a:t>
            </a:r>
          </a:p>
          <a:p>
            <a:r>
              <a:rPr lang="en-IN" dirty="0"/>
              <a:t>contains pointers to all the actual records with that particular</a:t>
            </a:r>
          </a:p>
          <a:p>
            <a:r>
              <a:rPr lang="en-IN" dirty="0"/>
              <a:t>search key.</a:t>
            </a:r>
          </a:p>
        </p:txBody>
      </p:sp>
      <p:sp>
        <p:nvSpPr>
          <p:cNvPr id="3" name="Content Placeholder 2"/>
          <p:cNvSpPr>
            <a:spLocks noGrp="1"/>
          </p:cNvSpPr>
          <p:nvPr>
            <p:ph sz="quarter" idx="10"/>
          </p:nvPr>
        </p:nvSpPr>
        <p:spPr/>
        <p:txBody>
          <a:bodyPr/>
          <a:lstStyle/>
          <a:p>
            <a:r>
              <a:rPr lang="en-IN" dirty="0">
                <a:solidFill>
                  <a:srgbClr val="7030A0"/>
                </a:solidFill>
              </a:rPr>
              <a:t>Secondary Indexes</a:t>
            </a:r>
          </a:p>
          <a:p>
            <a:r>
              <a:rPr lang="en-IN" dirty="0">
                <a:solidFill>
                  <a:srgbClr val="C00000"/>
                </a:solidFill>
              </a:rPr>
              <a:t>Examples</a:t>
            </a:r>
          </a:p>
        </p:txBody>
      </p:sp>
    </p:spTree>
    <p:extLst>
      <p:ext uri="{BB962C8B-B14F-4D97-AF65-F5344CB8AC3E}">
        <p14:creationId xmlns:p14="http://schemas.microsoft.com/office/powerpoint/2010/main" val="441438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05044" y="2080591"/>
            <a:ext cx="6495789" cy="2669124"/>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Primary VS secondary indices</a:t>
            </a:r>
          </a:p>
        </p:txBody>
      </p:sp>
    </p:spTree>
    <p:extLst>
      <p:ext uri="{BB962C8B-B14F-4D97-AF65-F5344CB8AC3E}">
        <p14:creationId xmlns:p14="http://schemas.microsoft.com/office/powerpoint/2010/main" val="2313209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5506" y="1562101"/>
            <a:ext cx="10080594" cy="4838700"/>
          </a:xfrm>
          <a:prstGeom prst="rect">
            <a:avLst/>
          </a:prstGeom>
        </p:spPr>
      </p:pic>
      <p:pic>
        <p:nvPicPr>
          <p:cNvPr id="5" name="Content Placeholder 4"/>
          <p:cNvPicPr>
            <a:picLocks noGrp="1" noChangeAspect="1"/>
          </p:cNvPicPr>
          <p:nvPr>
            <p:ph sz="quarter" idx="10"/>
          </p:nvPr>
        </p:nvPicPr>
        <p:blipFill>
          <a:blip r:embed="rId3"/>
          <a:stretch>
            <a:fillRect/>
          </a:stretch>
        </p:blipFill>
        <p:spPr>
          <a:xfrm>
            <a:off x="2338196" y="432900"/>
            <a:ext cx="4569207" cy="582000"/>
          </a:xfrm>
          <a:prstGeom prst="rect">
            <a:avLst/>
          </a:prstGeom>
        </p:spPr>
      </p:pic>
    </p:spTree>
    <p:extLst>
      <p:ext uri="{BB962C8B-B14F-4D97-AF65-F5344CB8AC3E}">
        <p14:creationId xmlns:p14="http://schemas.microsoft.com/office/powerpoint/2010/main" val="1965127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578078"/>
            <a:ext cx="6656396" cy="3527321"/>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Multilevel Index</a:t>
            </a:r>
          </a:p>
        </p:txBody>
      </p:sp>
      <p:sp>
        <p:nvSpPr>
          <p:cNvPr id="2" name="Rectangle 1"/>
          <p:cNvSpPr/>
          <p:nvPr/>
        </p:nvSpPr>
        <p:spPr>
          <a:xfrm>
            <a:off x="406400" y="5239822"/>
            <a:ext cx="6604000" cy="1200329"/>
          </a:xfrm>
          <a:prstGeom prst="rect">
            <a:avLst/>
          </a:prstGeom>
        </p:spPr>
        <p:txBody>
          <a:bodyPr wrap="square">
            <a:spAutoFit/>
          </a:bodyPr>
          <a:lstStyle/>
          <a:p>
            <a:r>
              <a:rPr lang="en-IN" dirty="0"/>
              <a:t>Multi-level Index helps in breaking down the index into several smaller indices in order to make the outermost level so small that it can be saved in a single disk block, which can easily be accommodated anywhere in the main memory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50" y="1295400"/>
            <a:ext cx="4572000" cy="4914900"/>
          </a:xfrm>
          <a:prstGeom prst="rect">
            <a:avLst/>
          </a:prstGeom>
        </p:spPr>
      </p:pic>
    </p:spTree>
    <p:extLst>
      <p:ext uri="{BB962C8B-B14F-4D97-AF65-F5344CB8AC3E}">
        <p14:creationId xmlns:p14="http://schemas.microsoft.com/office/powerpoint/2010/main" val="220512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Why and what is Indexing??</a:t>
            </a:r>
          </a:p>
        </p:txBody>
      </p:sp>
      <p:sp>
        <p:nvSpPr>
          <p:cNvPr id="2" name="Content Placeholder 1"/>
          <p:cNvSpPr>
            <a:spLocks noGrp="1"/>
          </p:cNvSpPr>
          <p:nvPr>
            <p:ph idx="1"/>
          </p:nvPr>
        </p:nvSpPr>
        <p:spPr/>
        <p:txBody>
          <a:bodyPr>
            <a:normAutofit fontScale="92500" lnSpcReduction="20000"/>
          </a:bodyPr>
          <a:lstStyle/>
          <a:p>
            <a:pPr>
              <a:buFont typeface="Wingdings" panose="05000000000000000000" pitchFamily="2" charset="2"/>
              <a:buChar char="Ø"/>
            </a:pPr>
            <a:r>
              <a:rPr lang="en-IN" dirty="0"/>
              <a:t>    Indexing is a way to optimize performance of a database by minimizing the number of disk accesses required when a query is processed.</a:t>
            </a:r>
          </a:p>
          <a:p>
            <a:pPr>
              <a:buFont typeface="Wingdings" panose="05000000000000000000" pitchFamily="2" charset="2"/>
              <a:buChar char="Ø"/>
            </a:pPr>
            <a:r>
              <a:rPr lang="en-IN" dirty="0"/>
              <a:t>    An index or database index is a data structure which is used to quickly locate and access the data in a database table.</a:t>
            </a:r>
          </a:p>
          <a:p>
            <a:pPr>
              <a:buFont typeface="Wingdings" panose="05000000000000000000" pitchFamily="2" charset="2"/>
              <a:buChar char="Ø"/>
            </a:pPr>
            <a:r>
              <a:rPr lang="en-IN" dirty="0"/>
              <a:t>    When a database is very huge, even a smallest transaction will take time to perform the action. In order to reduce the time spent in transactions, Indexes are used. Indexes are similar to book catalogues in library or even like an index in a book..</a:t>
            </a:r>
          </a:p>
          <a:p>
            <a:endParaRPr lang="en-IN" dirty="0"/>
          </a:p>
          <a:p>
            <a:r>
              <a:rPr lang="en-IN" dirty="0"/>
              <a:t>   Therefore ….</a:t>
            </a:r>
          </a:p>
          <a:p>
            <a:r>
              <a:rPr lang="en-IN" dirty="0"/>
              <a:t>     An index is a small table having only two columns. The first column contains a copy of the primary or candidate key of a table and the second column contains a set of pointers holding the address of the disk block where that particular key value can be found.</a:t>
            </a:r>
          </a:p>
        </p:txBody>
      </p:sp>
    </p:spTree>
    <p:extLst>
      <p:ext uri="{BB962C8B-B14F-4D97-AF65-F5344CB8AC3E}">
        <p14:creationId xmlns:p14="http://schemas.microsoft.com/office/powerpoint/2010/main" val="1854878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366" y="1970056"/>
            <a:ext cx="5667127" cy="4087844"/>
          </a:xfrm>
          <a:prstGeom prst="rect">
            <a:avLst/>
          </a:prstGeom>
        </p:spPr>
      </p:pic>
      <p:sp>
        <p:nvSpPr>
          <p:cNvPr id="3" name="Content Placeholder 2"/>
          <p:cNvSpPr>
            <a:spLocks noGrp="1"/>
          </p:cNvSpPr>
          <p:nvPr>
            <p:ph sz="quarter" idx="10"/>
          </p:nvPr>
        </p:nvSpPr>
        <p:spPr>
          <a:xfrm>
            <a:off x="555757" y="311426"/>
            <a:ext cx="8432800" cy="1143000"/>
          </a:xfrm>
        </p:spPr>
        <p:txBody>
          <a:bodyPr/>
          <a:lstStyle/>
          <a:p>
            <a:r>
              <a:rPr lang="en-IN" dirty="0">
                <a:solidFill>
                  <a:srgbClr val="7030A0"/>
                </a:solidFill>
              </a:rPr>
              <a:t>Multilevel Index</a:t>
            </a:r>
          </a:p>
          <a:p>
            <a:endParaRPr lang="en-IN" dirty="0"/>
          </a:p>
        </p:txBody>
      </p:sp>
      <p:pic>
        <p:nvPicPr>
          <p:cNvPr id="5" name="Picture 4"/>
          <p:cNvPicPr>
            <a:picLocks noChangeAspect="1"/>
          </p:cNvPicPr>
          <p:nvPr/>
        </p:nvPicPr>
        <p:blipFill>
          <a:blip r:embed="rId3"/>
          <a:stretch>
            <a:fillRect/>
          </a:stretch>
        </p:blipFill>
        <p:spPr>
          <a:xfrm>
            <a:off x="6235686" y="1970056"/>
            <a:ext cx="5708663" cy="4087844"/>
          </a:xfrm>
          <a:prstGeom prst="rect">
            <a:avLst/>
          </a:prstGeom>
        </p:spPr>
      </p:pic>
    </p:spTree>
    <p:extLst>
      <p:ext uri="{BB962C8B-B14F-4D97-AF65-F5344CB8AC3E}">
        <p14:creationId xmlns:p14="http://schemas.microsoft.com/office/powerpoint/2010/main" val="4289545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9550" y="1562100"/>
            <a:ext cx="5552973" cy="4381500"/>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Multilevel Index</a:t>
            </a:r>
          </a:p>
          <a:p>
            <a:endParaRPr lang="en-IN" dirty="0"/>
          </a:p>
        </p:txBody>
      </p:sp>
      <p:pic>
        <p:nvPicPr>
          <p:cNvPr id="5" name="Picture 4"/>
          <p:cNvPicPr>
            <a:picLocks noChangeAspect="1"/>
          </p:cNvPicPr>
          <p:nvPr/>
        </p:nvPicPr>
        <p:blipFill>
          <a:blip r:embed="rId3"/>
          <a:stretch>
            <a:fillRect/>
          </a:stretch>
        </p:blipFill>
        <p:spPr>
          <a:xfrm>
            <a:off x="6041905" y="1562100"/>
            <a:ext cx="5594590" cy="4381500"/>
          </a:xfrm>
          <a:prstGeom prst="rect">
            <a:avLst/>
          </a:prstGeom>
        </p:spPr>
      </p:pic>
    </p:spTree>
    <p:extLst>
      <p:ext uri="{BB962C8B-B14F-4D97-AF65-F5344CB8AC3E}">
        <p14:creationId xmlns:p14="http://schemas.microsoft.com/office/powerpoint/2010/main" val="966477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1504950"/>
            <a:ext cx="10629900" cy="4876800"/>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Multilevel Index and </a:t>
            </a:r>
            <a:r>
              <a:rPr lang="en-IN" dirty="0" err="1">
                <a:solidFill>
                  <a:srgbClr val="7030A0"/>
                </a:solidFill>
              </a:rPr>
              <a:t>soln</a:t>
            </a:r>
            <a:r>
              <a:rPr lang="en-IN" dirty="0">
                <a:solidFill>
                  <a:srgbClr val="7030A0"/>
                </a:solidFill>
              </a:rPr>
              <a:t> to its  limitations</a:t>
            </a:r>
          </a:p>
          <a:p>
            <a:endParaRPr lang="en-IN" dirty="0"/>
          </a:p>
        </p:txBody>
      </p:sp>
    </p:spTree>
    <p:extLst>
      <p:ext uri="{BB962C8B-B14F-4D97-AF65-F5344CB8AC3E}">
        <p14:creationId xmlns:p14="http://schemas.microsoft.com/office/powerpoint/2010/main" val="281712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794243" y="332868"/>
            <a:ext cx="5657113" cy="782063"/>
          </a:xfrm>
          <a:prstGeom prst="rect">
            <a:avLst/>
          </a:prstGeom>
        </p:spPr>
      </p:pic>
      <p:pic>
        <p:nvPicPr>
          <p:cNvPr id="3" name="Content Placeholder 2"/>
          <p:cNvPicPr>
            <a:picLocks noGrp="1" noChangeAspect="1"/>
          </p:cNvPicPr>
          <p:nvPr>
            <p:ph idx="1"/>
          </p:nvPr>
        </p:nvPicPr>
        <p:blipFill>
          <a:blip r:embed="rId3"/>
          <a:stretch>
            <a:fillRect/>
          </a:stretch>
        </p:blipFill>
        <p:spPr>
          <a:xfrm>
            <a:off x="1085850" y="1485900"/>
            <a:ext cx="9372599" cy="4552950"/>
          </a:xfrm>
          <a:prstGeom prst="rect">
            <a:avLst/>
          </a:prstGeom>
        </p:spPr>
      </p:pic>
    </p:spTree>
    <p:extLst>
      <p:ext uri="{BB962C8B-B14F-4D97-AF65-F5344CB8AC3E}">
        <p14:creationId xmlns:p14="http://schemas.microsoft.com/office/powerpoint/2010/main" val="3019051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5040" y="1941790"/>
            <a:ext cx="7541860" cy="3955435"/>
          </a:xfrm>
          <a:prstGeom prst="rect">
            <a:avLst/>
          </a:prstGeom>
        </p:spPr>
      </p:pic>
      <p:pic>
        <p:nvPicPr>
          <p:cNvPr id="5" name="Content Placeholder 5"/>
          <p:cNvPicPr>
            <a:picLocks noGrp="1" noChangeAspect="1"/>
          </p:cNvPicPr>
          <p:nvPr>
            <p:ph sz="quarter" idx="10"/>
          </p:nvPr>
        </p:nvPicPr>
        <p:blipFill>
          <a:blip r:embed="rId3"/>
          <a:stretch>
            <a:fillRect/>
          </a:stretch>
        </p:blipFill>
        <p:spPr>
          <a:xfrm>
            <a:off x="1794243" y="332868"/>
            <a:ext cx="5657113" cy="782063"/>
          </a:xfrm>
          <a:prstGeom prst="rect">
            <a:avLst/>
          </a:prstGeom>
        </p:spPr>
      </p:pic>
    </p:spTree>
    <p:extLst>
      <p:ext uri="{BB962C8B-B14F-4D97-AF65-F5344CB8AC3E}">
        <p14:creationId xmlns:p14="http://schemas.microsoft.com/office/powerpoint/2010/main" val="1604500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6219" y="1528850"/>
            <a:ext cx="6309857" cy="4455938"/>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B-TREES</a:t>
            </a:r>
          </a:p>
        </p:txBody>
      </p:sp>
      <p:pic>
        <p:nvPicPr>
          <p:cNvPr id="5" name="Picture 4"/>
          <p:cNvPicPr>
            <a:picLocks noChangeAspect="1"/>
          </p:cNvPicPr>
          <p:nvPr/>
        </p:nvPicPr>
        <p:blipFill>
          <a:blip r:embed="rId3"/>
          <a:stretch>
            <a:fillRect/>
          </a:stretch>
        </p:blipFill>
        <p:spPr>
          <a:xfrm>
            <a:off x="6596076" y="1695450"/>
            <a:ext cx="5595924" cy="3790950"/>
          </a:xfrm>
          <a:prstGeom prst="rect">
            <a:avLst/>
          </a:prstGeom>
        </p:spPr>
      </p:pic>
    </p:spTree>
    <p:extLst>
      <p:ext uri="{BB962C8B-B14F-4D97-AF65-F5344CB8AC3E}">
        <p14:creationId xmlns:p14="http://schemas.microsoft.com/office/powerpoint/2010/main" val="3733044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44435" y="1626163"/>
            <a:ext cx="6454911" cy="4446844"/>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B tree</a:t>
            </a:r>
          </a:p>
        </p:txBody>
      </p:sp>
      <p:pic>
        <p:nvPicPr>
          <p:cNvPr id="5" name="Picture 4"/>
          <p:cNvPicPr>
            <a:picLocks noChangeAspect="1"/>
          </p:cNvPicPr>
          <p:nvPr/>
        </p:nvPicPr>
        <p:blipFill>
          <a:blip r:embed="rId3"/>
          <a:stretch>
            <a:fillRect/>
          </a:stretch>
        </p:blipFill>
        <p:spPr>
          <a:xfrm>
            <a:off x="159026" y="1750027"/>
            <a:ext cx="5365978" cy="3047260"/>
          </a:xfrm>
          <a:prstGeom prst="rect">
            <a:avLst/>
          </a:prstGeom>
        </p:spPr>
      </p:pic>
    </p:spTree>
    <p:extLst>
      <p:ext uri="{BB962C8B-B14F-4D97-AF65-F5344CB8AC3E}">
        <p14:creationId xmlns:p14="http://schemas.microsoft.com/office/powerpoint/2010/main" val="1943535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 tree</a:t>
            </a:r>
          </a:p>
        </p:txBody>
      </p:sp>
      <p:sp>
        <p:nvSpPr>
          <p:cNvPr id="7" name="Rectangle 6"/>
          <p:cNvSpPr/>
          <p:nvPr/>
        </p:nvSpPr>
        <p:spPr>
          <a:xfrm>
            <a:off x="278296" y="1484243"/>
            <a:ext cx="9939130" cy="2236510"/>
          </a:xfrm>
          <a:prstGeom prst="rect">
            <a:avLst/>
          </a:prstGeom>
        </p:spPr>
        <p:txBody>
          <a:bodyPr wrap="square">
            <a:spAutoFit/>
          </a:bodyPr>
          <a:lstStyle/>
          <a:p>
            <a:pPr algn="just">
              <a:lnSpc>
                <a:spcPts val="1800"/>
              </a:lnSpc>
              <a:spcAft>
                <a:spcPts val="1200"/>
              </a:spcAf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 B</a:t>
            </a:r>
            <a:r>
              <a:rPr lang="en-IN" sz="8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 is a balanced binary search tree that follows a multi-level index format. The leaf nodes of a B</a:t>
            </a:r>
            <a:r>
              <a:rPr lang="en-IN" sz="8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 denote actual data pointers. B</a:t>
            </a:r>
            <a:r>
              <a:rPr lang="en-IN" sz="8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 ensures that all leaf nodes remain at the same height, thus balanced. Additionally, the leaf nodes are linked using a link list; therefore, a B</a:t>
            </a:r>
            <a:r>
              <a:rPr lang="en-IN" sz="8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 can support random access as well as sequential access.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ts val="1800"/>
              </a:lnSpc>
              <a:spcBef>
                <a:spcPts val="240"/>
              </a:spcBef>
              <a:spcAft>
                <a:spcPts val="240"/>
              </a:spcAft>
            </a:pPr>
            <a:r>
              <a:rPr lang="en-IN" sz="28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Structure of B</a:t>
            </a:r>
            <a:r>
              <a:rPr lang="en-IN" sz="24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sz="28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Every leaf node is at equal distance from the root node. A B</a:t>
            </a:r>
            <a:r>
              <a:rPr lang="en-IN" sz="8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 is of the order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where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is fixed for every B</a:t>
            </a:r>
            <a:r>
              <a:rPr lang="en-IN" sz="8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43" y="4475634"/>
            <a:ext cx="4781550" cy="1333500"/>
          </a:xfrm>
          <a:prstGeom prst="rect">
            <a:avLst/>
          </a:prstGeom>
        </p:spPr>
      </p:pic>
      <p:sp>
        <p:nvSpPr>
          <p:cNvPr id="9" name="Rectangle 8"/>
          <p:cNvSpPr/>
          <p:nvPr/>
        </p:nvSpPr>
        <p:spPr>
          <a:xfrm>
            <a:off x="5380384" y="3397450"/>
            <a:ext cx="6453808" cy="3144900"/>
          </a:xfrm>
          <a:prstGeom prst="rect">
            <a:avLst/>
          </a:prstGeom>
        </p:spPr>
        <p:txBody>
          <a:bodyPr wrap="square">
            <a:spAutoFit/>
          </a:bodyPr>
          <a:lstStyle/>
          <a:p>
            <a:pPr algn="just">
              <a:lnSpc>
                <a:spcPts val="1800"/>
              </a:lnSpc>
              <a:spcAft>
                <a:spcPts val="1200"/>
              </a:spcAft>
            </a:pP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Internal nodes</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375"/>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Internal (non-leaf) nodes contain at least </a:t>
            </a:r>
            <a:r>
              <a:rPr lang="en-IN" dirty="0">
                <a:solidFill>
                  <a:srgbClr val="000000"/>
                </a:solidFill>
                <a:latin typeface="Cambria Math" panose="02040503050406030204" pitchFamily="18" charset="0"/>
                <a:ea typeface="Times New Roman" panose="02020603050405020304" pitchFamily="18" charset="0"/>
                <a:cs typeface="Cambria Math" panose="020405030504060302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n/2</a:t>
            </a:r>
            <a:r>
              <a:rPr lang="en-IN" dirty="0">
                <a:solidFill>
                  <a:srgbClr val="000000"/>
                </a:solidFill>
                <a:latin typeface="Cambria Math" panose="02040503050406030204" pitchFamily="18" charset="0"/>
                <a:ea typeface="Times New Roman" panose="02020603050405020304" pitchFamily="18" charset="0"/>
                <a:cs typeface="Cambria Math" panose="020405030504060302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pointers, except the root node.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375"/>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most, an internal node can contain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pointers.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1200"/>
              </a:spcAft>
            </a:pP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Leaf nodes</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375"/>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Leaf nodes contain at least </a:t>
            </a:r>
            <a:r>
              <a:rPr lang="en-IN" dirty="0">
                <a:solidFill>
                  <a:srgbClr val="000000"/>
                </a:solidFill>
                <a:latin typeface="Cambria Math" panose="02040503050406030204" pitchFamily="18" charset="0"/>
                <a:ea typeface="Times New Roman" panose="02020603050405020304" pitchFamily="18" charset="0"/>
                <a:cs typeface="Cambria Math" panose="020405030504060302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n/2</a:t>
            </a:r>
            <a:r>
              <a:rPr lang="en-IN" dirty="0">
                <a:solidFill>
                  <a:srgbClr val="000000"/>
                </a:solidFill>
                <a:latin typeface="Cambria Math" panose="02040503050406030204" pitchFamily="18" charset="0"/>
                <a:ea typeface="Times New Roman" panose="02020603050405020304" pitchFamily="18" charset="0"/>
                <a:cs typeface="Cambria Math" panose="020405030504060302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record pointers and </a:t>
            </a:r>
            <a:r>
              <a:rPr lang="en-IN" dirty="0">
                <a:solidFill>
                  <a:srgbClr val="000000"/>
                </a:solidFill>
                <a:latin typeface="Cambria Math" panose="02040503050406030204" pitchFamily="18" charset="0"/>
                <a:ea typeface="Times New Roman" panose="02020603050405020304" pitchFamily="18" charset="0"/>
                <a:cs typeface="Cambria Math" panose="020405030504060302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n/2</a:t>
            </a:r>
            <a:r>
              <a:rPr lang="en-IN" dirty="0">
                <a:solidFill>
                  <a:srgbClr val="000000"/>
                </a:solidFill>
                <a:latin typeface="Cambria Math" panose="02040503050406030204" pitchFamily="18" charset="0"/>
                <a:ea typeface="Times New Roman" panose="02020603050405020304" pitchFamily="18" charset="0"/>
                <a:cs typeface="Cambria Math" panose="02040503050406030204" pitchFamily="18" charset="0"/>
              </a:rPr>
              <a:t>⌉</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key values.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375"/>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most, a leaf node can contain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record pointers and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n</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key values.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375"/>
              </a:spcAft>
              <a:buSzPts val="1000"/>
              <a:buFont typeface="Symbol" panose="05050102010706020507" pitchFamily="18" charset="2"/>
              <a:buChar char=""/>
              <a:tabLst>
                <a:tab pos="457200" algn="l"/>
              </a:tabLst>
            </a:pP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Every leaf node contains one block pointer </a:t>
            </a:r>
            <a:r>
              <a:rPr lang="en-IN"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P</a:t>
            </a:r>
            <a:r>
              <a:rPr lang="en-IN"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to point to next leaf node and forms a linked list.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599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5477565" cy="4525963"/>
          </a:xfrm>
        </p:spPr>
        <p:txBody>
          <a:bodyPr>
            <a:normAutofit fontScale="92500" lnSpcReduction="10000"/>
          </a:bodyPr>
          <a:lstStyle/>
          <a:p>
            <a:r>
              <a:rPr lang="en-IN" dirty="0">
                <a:solidFill>
                  <a:srgbClr val="7030A0"/>
                </a:solidFill>
              </a:rPr>
              <a:t>B</a:t>
            </a:r>
            <a:r>
              <a:rPr lang="en-IN" sz="2000" baseline="30000" dirty="0">
                <a:solidFill>
                  <a:srgbClr val="7030A0"/>
                </a:solidFill>
              </a:rPr>
              <a:t>+</a:t>
            </a:r>
            <a:r>
              <a:rPr lang="en-IN" dirty="0">
                <a:solidFill>
                  <a:srgbClr val="7030A0"/>
                </a:solidFill>
              </a:rPr>
              <a:t> Tree Insertion</a:t>
            </a:r>
            <a:endParaRPr lang="en-IN" sz="1800" dirty="0">
              <a:solidFill>
                <a:srgbClr val="7030A0"/>
              </a:solidFill>
            </a:endParaRPr>
          </a:p>
          <a:p>
            <a:pPr lvl="0"/>
            <a:r>
              <a:rPr lang="en-IN" dirty="0"/>
              <a:t>B</a:t>
            </a:r>
            <a:r>
              <a:rPr lang="en-IN" sz="800" baseline="30000" dirty="0"/>
              <a:t>+</a:t>
            </a:r>
            <a:r>
              <a:rPr lang="en-IN" dirty="0"/>
              <a:t> trees are filled from bottom and each entry is done at the leaf node.</a:t>
            </a:r>
            <a:endParaRPr lang="en-IN" sz="2800" dirty="0"/>
          </a:p>
          <a:p>
            <a:pPr lvl="0"/>
            <a:r>
              <a:rPr lang="en-IN" dirty="0"/>
              <a:t>If a leaf node overflows − </a:t>
            </a:r>
            <a:endParaRPr lang="en-IN" sz="2800" dirty="0"/>
          </a:p>
          <a:p>
            <a:pPr lvl="1"/>
            <a:r>
              <a:rPr lang="en-IN" dirty="0"/>
              <a:t>Split node into two parts.</a:t>
            </a:r>
            <a:endParaRPr lang="en-IN" sz="1800" dirty="0"/>
          </a:p>
          <a:p>
            <a:pPr lvl="1"/>
            <a:r>
              <a:rPr lang="en-IN" dirty="0"/>
              <a:t>Partition at </a:t>
            </a:r>
            <a:r>
              <a:rPr lang="en-IN" b="1" dirty="0" err="1"/>
              <a:t>i</a:t>
            </a:r>
            <a:r>
              <a:rPr lang="en-IN" b="1" dirty="0"/>
              <a:t> = ⌊(m+1)</a:t>
            </a:r>
            <a:r>
              <a:rPr lang="en-IN" sz="800" b="1" baseline="-25000" dirty="0"/>
              <a:t>/2</a:t>
            </a:r>
            <a:r>
              <a:rPr lang="en-IN" b="1" dirty="0"/>
              <a:t>⌋.</a:t>
            </a:r>
            <a:endParaRPr lang="en-IN" sz="1800" dirty="0"/>
          </a:p>
          <a:p>
            <a:pPr lvl="1"/>
            <a:r>
              <a:rPr lang="en-IN" dirty="0"/>
              <a:t>First </a:t>
            </a:r>
            <a:r>
              <a:rPr lang="en-IN" b="1" dirty="0" err="1"/>
              <a:t>i</a:t>
            </a:r>
            <a:r>
              <a:rPr lang="en-IN" dirty="0"/>
              <a:t> entries are stored in one node.</a:t>
            </a:r>
            <a:endParaRPr lang="en-IN" sz="1800" dirty="0"/>
          </a:p>
          <a:p>
            <a:pPr lvl="1"/>
            <a:r>
              <a:rPr lang="en-IN" dirty="0"/>
              <a:t>Rest of the entries (i+1 onwards) are moved to a new node.</a:t>
            </a:r>
            <a:endParaRPr lang="en-IN" sz="1800" dirty="0"/>
          </a:p>
          <a:p>
            <a:pPr lvl="1"/>
            <a:r>
              <a:rPr lang="en-IN" b="1" dirty="0" err="1"/>
              <a:t>i</a:t>
            </a:r>
            <a:r>
              <a:rPr lang="en-IN" sz="800" b="1" i="1" baseline="30000" dirty="0" err="1"/>
              <a:t>th</a:t>
            </a:r>
            <a:r>
              <a:rPr lang="en-IN" dirty="0"/>
              <a:t> key is duplicated at the parent of the leaf.</a:t>
            </a:r>
            <a:endParaRPr lang="en-IN" sz="1800" dirty="0"/>
          </a:p>
          <a:p>
            <a:pPr lvl="0"/>
            <a:r>
              <a:rPr lang="en-IN" dirty="0"/>
              <a:t>If a non-leaf node overflows −</a:t>
            </a:r>
            <a:endParaRPr lang="en-IN" sz="2800" dirty="0"/>
          </a:p>
          <a:p>
            <a:pPr lvl="1"/>
            <a:r>
              <a:rPr lang="en-IN" dirty="0"/>
              <a:t>Split node into two parts.</a:t>
            </a:r>
            <a:endParaRPr lang="en-IN" sz="1800" dirty="0"/>
          </a:p>
          <a:p>
            <a:pPr lvl="1"/>
            <a:r>
              <a:rPr lang="en-IN" dirty="0"/>
              <a:t>Partition the node at </a:t>
            </a:r>
            <a:r>
              <a:rPr lang="en-IN" b="1" dirty="0" err="1"/>
              <a:t>i</a:t>
            </a:r>
            <a:r>
              <a:rPr lang="en-IN" b="1" dirty="0"/>
              <a:t> = ⌈(m+1)</a:t>
            </a:r>
            <a:r>
              <a:rPr lang="en-IN" sz="800" b="1" baseline="-25000" dirty="0"/>
              <a:t>/2</a:t>
            </a:r>
            <a:r>
              <a:rPr lang="en-IN" b="1" dirty="0"/>
              <a:t>⌉</a:t>
            </a:r>
            <a:r>
              <a:rPr lang="en-IN" dirty="0"/>
              <a:t>.</a:t>
            </a:r>
            <a:endParaRPr lang="en-IN" sz="1800" dirty="0"/>
          </a:p>
          <a:p>
            <a:pPr lvl="1"/>
            <a:r>
              <a:rPr lang="en-IN" dirty="0"/>
              <a:t>Entries up to </a:t>
            </a:r>
            <a:r>
              <a:rPr lang="en-IN" b="1" dirty="0" err="1"/>
              <a:t>i</a:t>
            </a:r>
            <a:r>
              <a:rPr lang="en-IN" dirty="0"/>
              <a:t> are kept in one node.</a:t>
            </a:r>
            <a:endParaRPr lang="en-IN" sz="1800" dirty="0"/>
          </a:p>
          <a:p>
            <a:pPr lvl="1"/>
            <a:r>
              <a:rPr lang="en-IN" dirty="0"/>
              <a:t>Rest of the entries are moved to a new node.</a:t>
            </a:r>
            <a:endParaRPr lang="en-IN" sz="1800"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B</a:t>
            </a:r>
            <a:r>
              <a:rPr lang="en-IN" sz="3200" baseline="30000" dirty="0">
                <a:solidFill>
                  <a:srgbClr val="7030A0"/>
                </a:solidFill>
              </a:rPr>
              <a:t>+</a:t>
            </a:r>
            <a:r>
              <a:rPr lang="en-IN" dirty="0">
                <a:solidFill>
                  <a:srgbClr val="7030A0"/>
                </a:solidFill>
              </a:rPr>
              <a:t> Tree</a:t>
            </a:r>
            <a:endParaRPr lang="en-IN" dirty="0"/>
          </a:p>
        </p:txBody>
      </p:sp>
      <p:sp>
        <p:nvSpPr>
          <p:cNvPr id="4" name="Rectangle 3"/>
          <p:cNvSpPr/>
          <p:nvPr/>
        </p:nvSpPr>
        <p:spPr>
          <a:xfrm>
            <a:off x="6480313" y="1493838"/>
            <a:ext cx="4969565" cy="4334520"/>
          </a:xfrm>
          <a:prstGeom prst="rect">
            <a:avLst/>
          </a:prstGeom>
        </p:spPr>
        <p:txBody>
          <a:bodyPr wrap="square">
            <a:spAutoFit/>
          </a:bodyPr>
          <a:lstStyle/>
          <a:p>
            <a:pPr>
              <a:lnSpc>
                <a:spcPts val="1800"/>
              </a:lnSpc>
              <a:spcBef>
                <a:spcPts val="240"/>
              </a:spcBef>
              <a:spcAft>
                <a:spcPts val="240"/>
              </a:spcAft>
            </a:pPr>
            <a:r>
              <a:rPr lang="en-IN" sz="1600" b="1" dirty="0">
                <a:solidFill>
                  <a:srgbClr val="7030A0"/>
                </a:solidFill>
                <a:latin typeface="Verdana" panose="020B0604030504040204" pitchFamily="34" charset="0"/>
                <a:ea typeface="Times New Roman" panose="02020603050405020304" pitchFamily="18" charset="0"/>
                <a:cs typeface="Times New Roman" panose="02020603050405020304" pitchFamily="18" charset="0"/>
              </a:rPr>
              <a:t>B</a:t>
            </a:r>
            <a:r>
              <a:rPr lang="en-IN" sz="1600" b="1" baseline="30000" dirty="0">
                <a:solidFill>
                  <a:srgbClr val="7030A0"/>
                </a:solidFill>
                <a:latin typeface="Verdana" panose="020B0604030504040204" pitchFamily="34" charset="0"/>
                <a:ea typeface="Times New Roman" panose="02020603050405020304" pitchFamily="18" charset="0"/>
                <a:cs typeface="Times New Roman" panose="02020603050405020304" pitchFamily="18" charset="0"/>
              </a:rPr>
              <a:t>+</a:t>
            </a:r>
            <a:r>
              <a:rPr lang="en-IN" sz="1600" b="1" dirty="0">
                <a:solidFill>
                  <a:srgbClr val="7030A0"/>
                </a:solidFill>
                <a:latin typeface="Verdana" panose="020B0604030504040204" pitchFamily="34" charset="0"/>
                <a:ea typeface="Times New Roman" panose="02020603050405020304" pitchFamily="18" charset="0"/>
                <a:cs typeface="Times New Roman" panose="02020603050405020304" pitchFamily="18" charset="0"/>
              </a:rPr>
              <a:t> Tree Deletion</a:t>
            </a:r>
            <a:endParaRPr lang="en-IN" sz="1600" b="1"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B</a:t>
            </a:r>
            <a:r>
              <a:rPr lang="en-IN" sz="1400" baseline="30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t>
            </a: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 tree entries are deleted at the leaf nodes.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The target entry is searched and deleted.</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ts val="1800"/>
              </a:lnSpc>
              <a:spcAft>
                <a:spcPts val="1200"/>
              </a:spcAft>
              <a:buSzPts val="1000"/>
              <a:buFont typeface="Courier New" panose="02070309020205020404" pitchFamily="49" charset="0"/>
              <a:buChar char="o"/>
              <a:tabLst>
                <a:tab pos="9144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If it is an internal node, delete and replace with the entry from the left position.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After deletion, underflow is tested,</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ts val="1800"/>
              </a:lnSpc>
              <a:spcAft>
                <a:spcPts val="1200"/>
              </a:spcAft>
              <a:buSzPts val="1000"/>
              <a:buFont typeface="Courier New" panose="02070309020205020404" pitchFamily="49" charset="0"/>
              <a:buChar char="o"/>
              <a:tabLst>
                <a:tab pos="9144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If underflow occurs, distribute the entries from the nodes left to it.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If distribution is not possible from left, then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ts val="1800"/>
              </a:lnSpc>
              <a:spcAft>
                <a:spcPts val="1200"/>
              </a:spcAft>
              <a:buSzPts val="1000"/>
              <a:buFont typeface="Courier New" panose="02070309020205020404" pitchFamily="49" charset="0"/>
              <a:buChar char="o"/>
              <a:tabLst>
                <a:tab pos="9144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Distribute from the nodes right to it.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00"/>
              </a:lnSpc>
              <a:spcAft>
                <a:spcPts val="1200"/>
              </a:spcAft>
              <a:buSzPts val="1000"/>
              <a:buFont typeface="Symbol" panose="05050102010706020507" pitchFamily="18" charset="2"/>
              <a:buChar char=""/>
              <a:tabLst>
                <a:tab pos="457200" algn="l"/>
              </a:tabLst>
            </a:pPr>
            <a:r>
              <a:rPr lang="en-IN" sz="14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If distribution is not possible from left or from right, then  Merge the node with left and right to it.</a:t>
            </a:r>
            <a:endParaRPr lang="en-IN" sz="1400" dirty="0"/>
          </a:p>
        </p:txBody>
      </p:sp>
      <p:cxnSp>
        <p:nvCxnSpPr>
          <p:cNvPr id="6" name="Straight Connector 5"/>
          <p:cNvCxnSpPr/>
          <p:nvPr/>
        </p:nvCxnSpPr>
        <p:spPr>
          <a:xfrm>
            <a:off x="5883965" y="1295400"/>
            <a:ext cx="0" cy="523792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157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163" y="1886456"/>
            <a:ext cx="5829300" cy="3352800"/>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B+ tree Index files</a:t>
            </a:r>
          </a:p>
        </p:txBody>
      </p:sp>
      <p:pic>
        <p:nvPicPr>
          <p:cNvPr id="5" name="Content Placeholder 3"/>
          <p:cNvPicPr>
            <a:picLocks noChangeAspect="1"/>
          </p:cNvPicPr>
          <p:nvPr/>
        </p:nvPicPr>
        <p:blipFill>
          <a:blip r:embed="rId3"/>
          <a:stretch>
            <a:fillRect/>
          </a:stretch>
        </p:blipFill>
        <p:spPr>
          <a:xfrm>
            <a:off x="6097154" y="2049245"/>
            <a:ext cx="5895975" cy="2667000"/>
          </a:xfrm>
          <a:prstGeom prst="rect">
            <a:avLst/>
          </a:prstGeom>
        </p:spPr>
      </p:pic>
    </p:spTree>
    <p:extLst>
      <p:ext uri="{BB962C8B-B14F-4D97-AF65-F5344CB8AC3E}">
        <p14:creationId xmlns:p14="http://schemas.microsoft.com/office/powerpoint/2010/main" val="256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IN" dirty="0" err="1"/>
              <a:t>Qn</a:t>
            </a:r>
            <a:r>
              <a:rPr lang="en-IN" dirty="0"/>
              <a:t>: Imagine we have a student table with thousands of records, each of which is 10 bytes long. Imagine their IDs start from 1 2, 3… and goes on.  And we have to search student with ID 678.</a:t>
            </a:r>
          </a:p>
          <a:p>
            <a:endParaRPr lang="en-IN" dirty="0"/>
          </a:p>
          <a:p>
            <a:r>
              <a:rPr lang="en-IN" dirty="0"/>
              <a:t>Sol: In a normal database with no index, it searches the disk block from the beginning till it reaches 678. So the DBMS will reach this record after reading 677*10 = 6770 bytes.</a:t>
            </a:r>
          </a:p>
          <a:p>
            <a:endParaRPr lang="en-IN" dirty="0"/>
          </a:p>
          <a:p>
            <a:r>
              <a:rPr lang="en-IN" dirty="0"/>
              <a:t>if we have index on ID column, then the address of the location will be stored as each record as (1,200), (2, 201)… (678, 879) and so on. One can imagine it as a smaller table with index column and address column. Now if we want to search record with ID 678, then it will search using indexes. i.e.; here it will traverse only 677*2 = 1354 bytes </a:t>
            </a:r>
          </a:p>
        </p:txBody>
      </p:sp>
      <p:sp>
        <p:nvSpPr>
          <p:cNvPr id="3" name="Content Placeholder 2"/>
          <p:cNvSpPr>
            <a:spLocks noGrp="1"/>
          </p:cNvSpPr>
          <p:nvPr>
            <p:ph sz="quarter" idx="10"/>
          </p:nvPr>
        </p:nvSpPr>
        <p:spPr/>
        <p:txBody>
          <a:bodyPr/>
          <a:lstStyle/>
          <a:p>
            <a:r>
              <a:rPr lang="en-IN" dirty="0"/>
              <a:t>Question?</a:t>
            </a:r>
          </a:p>
        </p:txBody>
      </p:sp>
    </p:spTree>
    <p:extLst>
      <p:ext uri="{BB962C8B-B14F-4D97-AF65-F5344CB8AC3E}">
        <p14:creationId xmlns:p14="http://schemas.microsoft.com/office/powerpoint/2010/main" val="3670602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733999"/>
            <a:ext cx="5648325" cy="2733675"/>
          </a:xfrm>
          <a:prstGeom prst="rect">
            <a:avLst/>
          </a:prstGeom>
        </p:spPr>
      </p:pic>
      <p:pic>
        <p:nvPicPr>
          <p:cNvPr id="8" name="Content Placeholder 7"/>
          <p:cNvPicPr>
            <a:picLocks noGrp="1" noChangeAspect="1"/>
          </p:cNvPicPr>
          <p:nvPr>
            <p:ph sz="quarter" idx="10"/>
          </p:nvPr>
        </p:nvPicPr>
        <p:blipFill>
          <a:blip r:embed="rId3"/>
          <a:stretch>
            <a:fillRect/>
          </a:stretch>
        </p:blipFill>
        <p:spPr>
          <a:xfrm>
            <a:off x="406400" y="274668"/>
            <a:ext cx="6173304" cy="603910"/>
          </a:xfrm>
          <a:prstGeom prst="rect">
            <a:avLst/>
          </a:prstGeom>
        </p:spPr>
      </p:pic>
      <p:pic>
        <p:nvPicPr>
          <p:cNvPr id="7" name="Picture 6"/>
          <p:cNvPicPr>
            <a:picLocks noChangeAspect="1"/>
          </p:cNvPicPr>
          <p:nvPr/>
        </p:nvPicPr>
        <p:blipFill>
          <a:blip r:embed="rId4"/>
          <a:stretch>
            <a:fillRect/>
          </a:stretch>
        </p:blipFill>
        <p:spPr>
          <a:xfrm>
            <a:off x="6263101" y="1733999"/>
            <a:ext cx="5629275" cy="4105275"/>
          </a:xfrm>
          <a:prstGeom prst="rect">
            <a:avLst/>
          </a:prstGeom>
        </p:spPr>
      </p:pic>
    </p:spTree>
    <p:extLst>
      <p:ext uri="{BB962C8B-B14F-4D97-AF65-F5344CB8AC3E}">
        <p14:creationId xmlns:p14="http://schemas.microsoft.com/office/powerpoint/2010/main" val="3524487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64345" y="1651793"/>
            <a:ext cx="6029325" cy="1924050"/>
          </a:xfrm>
          <a:prstGeom prst="rect">
            <a:avLst/>
          </a:prstGeom>
        </p:spPr>
      </p:pic>
      <p:sp>
        <p:nvSpPr>
          <p:cNvPr id="3" name="Content Placeholder 2"/>
          <p:cNvSpPr>
            <a:spLocks noGrp="1"/>
          </p:cNvSpPr>
          <p:nvPr>
            <p:ph sz="quarter" idx="10"/>
          </p:nvPr>
        </p:nvSpPr>
        <p:spPr/>
        <p:txBody>
          <a:bodyPr/>
          <a:lstStyle/>
          <a:p>
            <a:r>
              <a:rPr lang="en-IN" dirty="0" err="1">
                <a:solidFill>
                  <a:srgbClr val="7030A0"/>
                </a:solidFill>
              </a:rPr>
              <a:t>B+trees</a:t>
            </a:r>
            <a:r>
              <a:rPr lang="en-IN" dirty="0">
                <a:solidFill>
                  <a:srgbClr val="7030A0"/>
                </a:solidFill>
              </a:rPr>
              <a:t> Insertion</a:t>
            </a:r>
          </a:p>
        </p:txBody>
      </p:sp>
      <p:pic>
        <p:nvPicPr>
          <p:cNvPr id="5" name="Picture 4"/>
          <p:cNvPicPr>
            <a:picLocks noChangeAspect="1"/>
          </p:cNvPicPr>
          <p:nvPr/>
        </p:nvPicPr>
        <p:blipFill>
          <a:blip r:embed="rId3"/>
          <a:stretch>
            <a:fillRect/>
          </a:stretch>
        </p:blipFill>
        <p:spPr>
          <a:xfrm>
            <a:off x="1864345" y="3932237"/>
            <a:ext cx="6515100" cy="2266950"/>
          </a:xfrm>
          <a:prstGeom prst="rect">
            <a:avLst/>
          </a:prstGeom>
        </p:spPr>
      </p:pic>
    </p:spTree>
    <p:extLst>
      <p:ext uri="{BB962C8B-B14F-4D97-AF65-F5344CB8AC3E}">
        <p14:creationId xmlns:p14="http://schemas.microsoft.com/office/powerpoint/2010/main" val="628435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21120" y="1524034"/>
            <a:ext cx="5753100" cy="1762125"/>
          </a:xfrm>
          <a:prstGeom prst="rect">
            <a:avLst/>
          </a:prstGeom>
        </p:spPr>
      </p:pic>
      <p:pic>
        <p:nvPicPr>
          <p:cNvPr id="6" name="Content Placeholder 5"/>
          <p:cNvPicPr>
            <a:picLocks noGrp="1" noChangeAspect="1"/>
          </p:cNvPicPr>
          <p:nvPr>
            <p:ph sz="quarter" idx="10"/>
          </p:nvPr>
        </p:nvPicPr>
        <p:blipFill>
          <a:blip r:embed="rId3"/>
          <a:stretch>
            <a:fillRect/>
          </a:stretch>
        </p:blipFill>
        <p:spPr>
          <a:xfrm>
            <a:off x="727903" y="631963"/>
            <a:ext cx="4171950" cy="342900"/>
          </a:xfrm>
          <a:prstGeom prst="rect">
            <a:avLst/>
          </a:prstGeom>
        </p:spPr>
      </p:pic>
      <p:pic>
        <p:nvPicPr>
          <p:cNvPr id="5" name="Picture 4"/>
          <p:cNvPicPr>
            <a:picLocks noChangeAspect="1"/>
          </p:cNvPicPr>
          <p:nvPr/>
        </p:nvPicPr>
        <p:blipFill>
          <a:blip r:embed="rId4"/>
          <a:stretch>
            <a:fillRect/>
          </a:stretch>
        </p:blipFill>
        <p:spPr>
          <a:xfrm>
            <a:off x="2397332" y="3514793"/>
            <a:ext cx="5400675" cy="2705100"/>
          </a:xfrm>
          <a:prstGeom prst="rect">
            <a:avLst/>
          </a:prstGeom>
        </p:spPr>
      </p:pic>
    </p:spTree>
    <p:extLst>
      <p:ext uri="{BB962C8B-B14F-4D97-AF65-F5344CB8AC3E}">
        <p14:creationId xmlns:p14="http://schemas.microsoft.com/office/powerpoint/2010/main" val="363817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77358" y="1295400"/>
            <a:ext cx="5556635" cy="1912074"/>
          </a:xfrm>
          <a:prstGeom prst="rect">
            <a:avLst/>
          </a:prstGeom>
        </p:spPr>
      </p:pic>
      <p:pic>
        <p:nvPicPr>
          <p:cNvPr id="5" name="Picture 4"/>
          <p:cNvPicPr>
            <a:picLocks noChangeAspect="1"/>
          </p:cNvPicPr>
          <p:nvPr/>
        </p:nvPicPr>
        <p:blipFill>
          <a:blip r:embed="rId3"/>
          <a:stretch>
            <a:fillRect/>
          </a:stretch>
        </p:blipFill>
        <p:spPr>
          <a:xfrm>
            <a:off x="1614556" y="3207474"/>
            <a:ext cx="6972852" cy="3224944"/>
          </a:xfrm>
          <a:prstGeom prst="rect">
            <a:avLst/>
          </a:prstGeom>
        </p:spPr>
      </p:pic>
      <p:pic>
        <p:nvPicPr>
          <p:cNvPr id="6" name="Content Placeholder 5"/>
          <p:cNvPicPr>
            <a:picLocks noGrp="1" noChangeAspect="1"/>
          </p:cNvPicPr>
          <p:nvPr>
            <p:ph sz="quarter" idx="10"/>
          </p:nvPr>
        </p:nvPicPr>
        <p:blipFill>
          <a:blip r:embed="rId4"/>
          <a:stretch>
            <a:fillRect/>
          </a:stretch>
        </p:blipFill>
        <p:spPr>
          <a:xfrm>
            <a:off x="2536825" y="552450"/>
            <a:ext cx="4171950" cy="342900"/>
          </a:xfrm>
          <a:prstGeom prst="rect">
            <a:avLst/>
          </a:prstGeom>
        </p:spPr>
      </p:pic>
    </p:spTree>
    <p:extLst>
      <p:ext uri="{BB962C8B-B14F-4D97-AF65-F5344CB8AC3E}">
        <p14:creationId xmlns:p14="http://schemas.microsoft.com/office/powerpoint/2010/main" val="2353751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25429" y="1382023"/>
            <a:ext cx="6403561" cy="4896229"/>
          </a:xfrm>
          <a:prstGeom prst="rect">
            <a:avLst/>
          </a:prstGeom>
        </p:spPr>
      </p:pic>
      <p:pic>
        <p:nvPicPr>
          <p:cNvPr id="5" name="Content Placeholder 5"/>
          <p:cNvPicPr>
            <a:picLocks noGrp="1" noChangeAspect="1"/>
          </p:cNvPicPr>
          <p:nvPr>
            <p:ph sz="quarter" idx="10"/>
          </p:nvPr>
        </p:nvPicPr>
        <p:blipFill>
          <a:blip r:embed="rId3"/>
          <a:stretch>
            <a:fillRect/>
          </a:stretch>
        </p:blipFill>
        <p:spPr>
          <a:xfrm>
            <a:off x="2536825" y="552450"/>
            <a:ext cx="4171950" cy="342900"/>
          </a:xfrm>
          <a:prstGeom prst="rect">
            <a:avLst/>
          </a:prstGeom>
        </p:spPr>
      </p:pic>
    </p:spTree>
    <p:extLst>
      <p:ext uri="{BB962C8B-B14F-4D97-AF65-F5344CB8AC3E}">
        <p14:creationId xmlns:p14="http://schemas.microsoft.com/office/powerpoint/2010/main" val="2248246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 tree</a:t>
            </a:r>
          </a:p>
        </p:txBody>
      </p:sp>
      <p:pic>
        <p:nvPicPr>
          <p:cNvPr id="5" name="Picture 4"/>
          <p:cNvPicPr>
            <a:picLocks noChangeAspect="1"/>
          </p:cNvPicPr>
          <p:nvPr/>
        </p:nvPicPr>
        <p:blipFill>
          <a:blip r:embed="rId2"/>
          <a:stretch>
            <a:fillRect/>
          </a:stretch>
        </p:blipFill>
        <p:spPr>
          <a:xfrm>
            <a:off x="2624344" y="2772223"/>
            <a:ext cx="5876925" cy="2581275"/>
          </a:xfrm>
          <a:prstGeom prst="rect">
            <a:avLst/>
          </a:prstGeom>
        </p:spPr>
      </p:pic>
      <p:pic>
        <p:nvPicPr>
          <p:cNvPr id="6" name="Picture 5"/>
          <p:cNvPicPr>
            <a:picLocks noChangeAspect="1"/>
          </p:cNvPicPr>
          <p:nvPr/>
        </p:nvPicPr>
        <p:blipFill>
          <a:blip r:embed="rId3"/>
          <a:stretch>
            <a:fillRect/>
          </a:stretch>
        </p:blipFill>
        <p:spPr>
          <a:xfrm>
            <a:off x="3400011" y="1925309"/>
            <a:ext cx="4000500" cy="342900"/>
          </a:xfrm>
          <a:prstGeom prst="rect">
            <a:avLst/>
          </a:prstGeom>
        </p:spPr>
      </p:pic>
    </p:spTree>
    <p:extLst>
      <p:ext uri="{BB962C8B-B14F-4D97-AF65-F5344CB8AC3E}">
        <p14:creationId xmlns:p14="http://schemas.microsoft.com/office/powerpoint/2010/main" val="452878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7374" y="2066131"/>
            <a:ext cx="5894856" cy="3797956"/>
          </a:xfrm>
          <a:prstGeom prst="rect">
            <a:avLst/>
          </a:prstGeom>
        </p:spPr>
      </p:pic>
      <p:sp>
        <p:nvSpPr>
          <p:cNvPr id="3" name="Content Placeholder 2"/>
          <p:cNvSpPr>
            <a:spLocks noGrp="1"/>
          </p:cNvSpPr>
          <p:nvPr>
            <p:ph sz="quarter" idx="10"/>
          </p:nvPr>
        </p:nvSpPr>
        <p:spPr/>
        <p:txBody>
          <a:bodyPr/>
          <a:lstStyle/>
          <a:p>
            <a:r>
              <a:rPr lang="en-IN" dirty="0" err="1">
                <a:solidFill>
                  <a:srgbClr val="7030A0"/>
                </a:solidFill>
              </a:rPr>
              <a:t>B+tree</a:t>
            </a:r>
            <a:endParaRPr lang="en-IN" dirty="0"/>
          </a:p>
        </p:txBody>
      </p:sp>
      <p:pic>
        <p:nvPicPr>
          <p:cNvPr id="5" name="Picture 4"/>
          <p:cNvPicPr>
            <a:picLocks noChangeAspect="1"/>
          </p:cNvPicPr>
          <p:nvPr/>
        </p:nvPicPr>
        <p:blipFill>
          <a:blip r:embed="rId3"/>
          <a:stretch>
            <a:fillRect/>
          </a:stretch>
        </p:blipFill>
        <p:spPr>
          <a:xfrm>
            <a:off x="247374" y="1713706"/>
            <a:ext cx="3067050" cy="352425"/>
          </a:xfrm>
          <a:prstGeom prst="rect">
            <a:avLst/>
          </a:prstGeom>
        </p:spPr>
      </p:pic>
      <p:pic>
        <p:nvPicPr>
          <p:cNvPr id="6" name="Picture 5"/>
          <p:cNvPicPr>
            <a:picLocks noChangeAspect="1"/>
          </p:cNvPicPr>
          <p:nvPr/>
        </p:nvPicPr>
        <p:blipFill>
          <a:blip r:embed="rId4"/>
          <a:stretch>
            <a:fillRect/>
          </a:stretch>
        </p:blipFill>
        <p:spPr>
          <a:xfrm>
            <a:off x="6468510" y="2066131"/>
            <a:ext cx="5019675" cy="3733800"/>
          </a:xfrm>
          <a:prstGeom prst="rect">
            <a:avLst/>
          </a:prstGeom>
        </p:spPr>
      </p:pic>
    </p:spTree>
    <p:extLst>
      <p:ext uri="{BB962C8B-B14F-4D97-AF65-F5344CB8AC3E}">
        <p14:creationId xmlns:p14="http://schemas.microsoft.com/office/powerpoint/2010/main" val="317510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488418"/>
            <a:ext cx="5010150" cy="2867025"/>
          </a:xfrm>
          <a:prstGeom prst="rect">
            <a:avLst/>
          </a:prstGeom>
        </p:spPr>
      </p:pic>
      <p:pic>
        <p:nvPicPr>
          <p:cNvPr id="5" name="Content Placeholder 4"/>
          <p:cNvPicPr>
            <a:picLocks noGrp="1" noChangeAspect="1"/>
          </p:cNvPicPr>
          <p:nvPr>
            <p:ph sz="quarter" idx="10"/>
          </p:nvPr>
        </p:nvPicPr>
        <p:blipFill>
          <a:blip r:embed="rId3"/>
          <a:stretch>
            <a:fillRect/>
          </a:stretch>
        </p:blipFill>
        <p:spPr>
          <a:xfrm>
            <a:off x="567635" y="488052"/>
            <a:ext cx="3657600" cy="352425"/>
          </a:xfrm>
          <a:prstGeom prst="rect">
            <a:avLst/>
          </a:prstGeom>
        </p:spPr>
      </p:pic>
      <p:pic>
        <p:nvPicPr>
          <p:cNvPr id="6" name="Picture 5"/>
          <p:cNvPicPr>
            <a:picLocks noChangeAspect="1"/>
          </p:cNvPicPr>
          <p:nvPr/>
        </p:nvPicPr>
        <p:blipFill>
          <a:blip r:embed="rId4"/>
          <a:stretch>
            <a:fillRect/>
          </a:stretch>
        </p:blipFill>
        <p:spPr>
          <a:xfrm>
            <a:off x="4952313" y="1488418"/>
            <a:ext cx="7122691" cy="4852747"/>
          </a:xfrm>
          <a:prstGeom prst="rect">
            <a:avLst/>
          </a:prstGeom>
        </p:spPr>
      </p:pic>
    </p:spTree>
    <p:extLst>
      <p:ext uri="{BB962C8B-B14F-4D97-AF65-F5344CB8AC3E}">
        <p14:creationId xmlns:p14="http://schemas.microsoft.com/office/powerpoint/2010/main" val="1580120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714328"/>
            <a:ext cx="5238750" cy="3886200"/>
          </a:xfrm>
          <a:prstGeom prst="rect">
            <a:avLst/>
          </a:prstGeom>
        </p:spPr>
      </p:pic>
      <p:pic>
        <p:nvPicPr>
          <p:cNvPr id="5" name="Content Placeholder 4"/>
          <p:cNvPicPr>
            <a:picLocks noGrp="1" noChangeAspect="1"/>
          </p:cNvPicPr>
          <p:nvPr>
            <p:ph sz="quarter" idx="10"/>
          </p:nvPr>
        </p:nvPicPr>
        <p:blipFill>
          <a:blip r:embed="rId3"/>
          <a:stretch>
            <a:fillRect/>
          </a:stretch>
        </p:blipFill>
        <p:spPr>
          <a:xfrm>
            <a:off x="1394445" y="554107"/>
            <a:ext cx="2600325" cy="419100"/>
          </a:xfrm>
          <a:prstGeom prst="rect">
            <a:avLst/>
          </a:prstGeom>
        </p:spPr>
      </p:pic>
      <p:pic>
        <p:nvPicPr>
          <p:cNvPr id="6" name="Picture 5"/>
          <p:cNvPicPr>
            <a:picLocks noChangeAspect="1"/>
          </p:cNvPicPr>
          <p:nvPr/>
        </p:nvPicPr>
        <p:blipFill>
          <a:blip r:embed="rId4"/>
          <a:stretch>
            <a:fillRect/>
          </a:stretch>
        </p:blipFill>
        <p:spPr>
          <a:xfrm>
            <a:off x="5799896" y="1411357"/>
            <a:ext cx="6278973" cy="5029200"/>
          </a:xfrm>
          <a:prstGeom prst="rect">
            <a:avLst/>
          </a:prstGeom>
        </p:spPr>
      </p:pic>
    </p:spTree>
    <p:extLst>
      <p:ext uri="{BB962C8B-B14F-4D97-AF65-F5344CB8AC3E}">
        <p14:creationId xmlns:p14="http://schemas.microsoft.com/office/powerpoint/2010/main" val="2108981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825792"/>
            <a:ext cx="5384800" cy="3146438"/>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B  Vs B+ trees</a:t>
            </a:r>
          </a:p>
        </p:txBody>
      </p:sp>
      <p:pic>
        <p:nvPicPr>
          <p:cNvPr id="5" name="Content Placeholder 3"/>
          <p:cNvPicPr>
            <a:picLocks noChangeAspect="1"/>
          </p:cNvPicPr>
          <p:nvPr/>
        </p:nvPicPr>
        <p:blipFill>
          <a:blip r:embed="rId3"/>
          <a:stretch>
            <a:fillRect/>
          </a:stretch>
        </p:blipFill>
        <p:spPr>
          <a:xfrm>
            <a:off x="6172200" y="1577252"/>
            <a:ext cx="5847521" cy="4652098"/>
          </a:xfrm>
          <a:prstGeom prst="rect">
            <a:avLst/>
          </a:prstGeom>
        </p:spPr>
      </p:pic>
    </p:spTree>
    <p:extLst>
      <p:ext uri="{BB962C8B-B14F-4D97-AF65-F5344CB8AC3E}">
        <p14:creationId xmlns:p14="http://schemas.microsoft.com/office/powerpoint/2010/main" val="3753626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Indexing introduction</a:t>
            </a:r>
          </a:p>
        </p:txBody>
      </p:sp>
      <p:pic>
        <p:nvPicPr>
          <p:cNvPr id="2" name="Picture 1"/>
          <p:cNvPicPr>
            <a:picLocks noChangeAspect="1"/>
          </p:cNvPicPr>
          <p:nvPr/>
        </p:nvPicPr>
        <p:blipFill>
          <a:blip r:embed="rId2"/>
          <a:stretch>
            <a:fillRect/>
          </a:stretch>
        </p:blipFill>
        <p:spPr>
          <a:xfrm>
            <a:off x="1516528" y="1530418"/>
            <a:ext cx="8349367" cy="4627881"/>
          </a:xfrm>
          <a:prstGeom prst="rect">
            <a:avLst/>
          </a:prstGeom>
        </p:spPr>
      </p:pic>
    </p:spTree>
    <p:extLst>
      <p:ext uri="{BB962C8B-B14F-4D97-AF65-F5344CB8AC3E}">
        <p14:creationId xmlns:p14="http://schemas.microsoft.com/office/powerpoint/2010/main" val="1027939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613073"/>
            <a:ext cx="5358296" cy="4251014"/>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Multiple keys</a:t>
            </a:r>
          </a:p>
        </p:txBody>
      </p:sp>
      <p:pic>
        <p:nvPicPr>
          <p:cNvPr id="5" name="Picture 4"/>
          <p:cNvPicPr>
            <a:picLocks noChangeAspect="1"/>
          </p:cNvPicPr>
          <p:nvPr/>
        </p:nvPicPr>
        <p:blipFill>
          <a:blip r:embed="rId3"/>
          <a:stretch>
            <a:fillRect/>
          </a:stretch>
        </p:blipFill>
        <p:spPr>
          <a:xfrm>
            <a:off x="5872813" y="1407853"/>
            <a:ext cx="5747243" cy="2455344"/>
          </a:xfrm>
          <a:prstGeom prst="rect">
            <a:avLst/>
          </a:prstGeom>
        </p:spPr>
      </p:pic>
      <p:pic>
        <p:nvPicPr>
          <p:cNvPr id="6" name="Picture 5"/>
          <p:cNvPicPr>
            <a:picLocks noChangeAspect="1"/>
          </p:cNvPicPr>
          <p:nvPr/>
        </p:nvPicPr>
        <p:blipFill>
          <a:blip r:embed="rId4"/>
          <a:stretch>
            <a:fillRect/>
          </a:stretch>
        </p:blipFill>
        <p:spPr>
          <a:xfrm>
            <a:off x="5899317" y="3863197"/>
            <a:ext cx="5720739" cy="2569277"/>
          </a:xfrm>
          <a:prstGeom prst="rect">
            <a:avLst/>
          </a:prstGeom>
        </p:spPr>
      </p:pic>
    </p:spTree>
    <p:extLst>
      <p:ext uri="{BB962C8B-B14F-4D97-AF65-F5344CB8AC3E}">
        <p14:creationId xmlns:p14="http://schemas.microsoft.com/office/powerpoint/2010/main" val="1759485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81200" y="1670486"/>
            <a:ext cx="7848600" cy="4729093"/>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Multiple keys</a:t>
            </a:r>
          </a:p>
          <a:p>
            <a:endParaRPr lang="en-IN" dirty="0"/>
          </a:p>
        </p:txBody>
      </p:sp>
    </p:spTree>
    <p:extLst>
      <p:ext uri="{BB962C8B-B14F-4D97-AF65-F5344CB8AC3E}">
        <p14:creationId xmlns:p14="http://schemas.microsoft.com/office/powerpoint/2010/main" val="1656676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Multiple keys</a:t>
            </a:r>
          </a:p>
          <a:p>
            <a:endParaRPr lang="en-IN" dirty="0"/>
          </a:p>
        </p:txBody>
      </p:sp>
      <p:pic>
        <p:nvPicPr>
          <p:cNvPr id="4" name="Picture 3"/>
          <p:cNvPicPr>
            <a:picLocks noChangeAspect="1"/>
          </p:cNvPicPr>
          <p:nvPr/>
        </p:nvPicPr>
        <p:blipFill>
          <a:blip r:embed="rId2"/>
          <a:stretch>
            <a:fillRect/>
          </a:stretch>
        </p:blipFill>
        <p:spPr>
          <a:xfrm>
            <a:off x="2076451" y="2088755"/>
            <a:ext cx="6540154" cy="3737231"/>
          </a:xfrm>
          <a:prstGeom prst="rect">
            <a:avLst/>
          </a:prstGeom>
        </p:spPr>
      </p:pic>
    </p:spTree>
    <p:extLst>
      <p:ext uri="{BB962C8B-B14F-4D97-AF65-F5344CB8AC3E}">
        <p14:creationId xmlns:p14="http://schemas.microsoft.com/office/powerpoint/2010/main" val="2610405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40159" y="1478150"/>
            <a:ext cx="7675291" cy="4960702"/>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Multiple keys</a:t>
            </a:r>
          </a:p>
          <a:p>
            <a:endParaRPr lang="en-IN" dirty="0"/>
          </a:p>
        </p:txBody>
      </p:sp>
    </p:spTree>
    <p:extLst>
      <p:ext uri="{BB962C8B-B14F-4D97-AF65-F5344CB8AC3E}">
        <p14:creationId xmlns:p14="http://schemas.microsoft.com/office/powerpoint/2010/main" val="1020685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Some points:</a:t>
            </a:r>
          </a:p>
        </p:txBody>
      </p:sp>
      <p:pic>
        <p:nvPicPr>
          <p:cNvPr id="4" name="Content Placeholder 3"/>
          <p:cNvPicPr>
            <a:picLocks noGrp="1" noChangeAspect="1"/>
          </p:cNvPicPr>
          <p:nvPr>
            <p:ph idx="1"/>
          </p:nvPr>
        </p:nvPicPr>
        <p:blipFill>
          <a:blip r:embed="rId2"/>
          <a:stretch>
            <a:fillRect/>
          </a:stretch>
        </p:blipFill>
        <p:spPr>
          <a:xfrm>
            <a:off x="209550" y="3642324"/>
            <a:ext cx="5886450" cy="1444026"/>
          </a:xfrm>
          <a:prstGeom prst="rect">
            <a:avLst/>
          </a:prstGeom>
        </p:spPr>
      </p:pic>
      <p:pic>
        <p:nvPicPr>
          <p:cNvPr id="5" name="Picture 4"/>
          <p:cNvPicPr>
            <a:picLocks noChangeAspect="1"/>
          </p:cNvPicPr>
          <p:nvPr/>
        </p:nvPicPr>
        <p:blipFill>
          <a:blip r:embed="rId3"/>
          <a:stretch>
            <a:fillRect/>
          </a:stretch>
        </p:blipFill>
        <p:spPr>
          <a:xfrm>
            <a:off x="5572600" y="1497496"/>
            <a:ext cx="6433869" cy="4903304"/>
          </a:xfrm>
          <a:prstGeom prst="rect">
            <a:avLst/>
          </a:prstGeom>
        </p:spPr>
      </p:pic>
    </p:spTree>
    <p:extLst>
      <p:ext uri="{BB962C8B-B14F-4D97-AF65-F5344CB8AC3E}">
        <p14:creationId xmlns:p14="http://schemas.microsoft.com/office/powerpoint/2010/main" val="1796721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7744" y="1709530"/>
            <a:ext cx="6758231" cy="4558747"/>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Logical vs Physical Index</a:t>
            </a:r>
          </a:p>
        </p:txBody>
      </p:sp>
    </p:spTree>
    <p:extLst>
      <p:ext uri="{BB962C8B-B14F-4D97-AF65-F5344CB8AC3E}">
        <p14:creationId xmlns:p14="http://schemas.microsoft.com/office/powerpoint/2010/main" val="2191577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96999" y="1376098"/>
            <a:ext cx="8678333" cy="5199350"/>
          </a:xfrm>
          <a:prstGeom prst="rect">
            <a:avLst/>
          </a:prstGeom>
        </p:spPr>
      </p:pic>
      <p:pic>
        <p:nvPicPr>
          <p:cNvPr id="5" name="Content Placeholder 4"/>
          <p:cNvPicPr>
            <a:picLocks noGrp="1" noChangeAspect="1"/>
          </p:cNvPicPr>
          <p:nvPr>
            <p:ph sz="quarter" idx="10"/>
          </p:nvPr>
        </p:nvPicPr>
        <p:blipFill>
          <a:blip r:embed="rId3"/>
          <a:stretch>
            <a:fillRect/>
          </a:stretch>
        </p:blipFill>
        <p:spPr>
          <a:xfrm>
            <a:off x="720725" y="635001"/>
            <a:ext cx="7124018" cy="398462"/>
          </a:xfrm>
          <a:prstGeom prst="rect">
            <a:avLst/>
          </a:prstGeom>
        </p:spPr>
      </p:pic>
    </p:spTree>
    <p:extLst>
      <p:ext uri="{BB962C8B-B14F-4D97-AF65-F5344CB8AC3E}">
        <p14:creationId xmlns:p14="http://schemas.microsoft.com/office/powerpoint/2010/main" val="2504290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E9EEF4-132A-48DF-B2A8-20CA5927CE90}"/>
              </a:ext>
            </a:extLst>
          </p:cNvPr>
          <p:cNvSpPr>
            <a:spLocks noGrp="1"/>
          </p:cNvSpPr>
          <p:nvPr>
            <p:ph idx="1"/>
          </p:nvPr>
        </p:nvSpPr>
        <p:spPr>
          <a:xfrm>
            <a:off x="278296" y="1493838"/>
            <a:ext cx="11622156" cy="4525963"/>
          </a:xfrm>
        </p:spPr>
        <p:txBody>
          <a:bodyPr>
            <a:normAutofit fontScale="92500" lnSpcReduction="20000"/>
          </a:bodyPr>
          <a:lstStyle/>
          <a:p>
            <a:r>
              <a:rPr lang="en-US" dirty="0"/>
              <a:t>Indexes are used to retrieve data from the database more quickly than otherwise.</a:t>
            </a:r>
          </a:p>
          <a:p>
            <a:r>
              <a:rPr lang="en-US" dirty="0"/>
              <a:t>The users cannot see the indexes, they are just used to speed up searches/queries.</a:t>
            </a:r>
          </a:p>
          <a:p>
            <a:endParaRPr lang="en-US" dirty="0"/>
          </a:p>
          <a:p>
            <a:r>
              <a:rPr lang="en-US" dirty="0">
                <a:solidFill>
                  <a:srgbClr val="000000"/>
                </a:solidFill>
                <a:latin typeface="Verdana" panose="020B0604030504040204" pitchFamily="34" charset="0"/>
              </a:rPr>
              <a:t>Creates an index on a table. Duplicate values are allowed:</a:t>
            </a:r>
          </a:p>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INDEX</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index_name</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column2</a:t>
            </a:r>
            <a:r>
              <a:rPr lang="en-US" dirty="0">
                <a:solidFill>
                  <a:srgbClr val="000000"/>
                </a:solidFill>
                <a:latin typeface="Consolas" panose="020B0609020204030204" pitchFamily="49" charset="0"/>
              </a:rPr>
              <a:t>, ...);</a:t>
            </a:r>
          </a:p>
          <a:p>
            <a:endParaRPr lang="en-US" dirty="0"/>
          </a:p>
          <a:p>
            <a:r>
              <a:rPr lang="en-US" dirty="0">
                <a:solidFill>
                  <a:srgbClr val="000000"/>
                </a:solidFill>
                <a:latin typeface="Verdana" panose="020B0604030504040204" pitchFamily="34" charset="0"/>
              </a:rPr>
              <a:t>Creates a unique index on a table. Duplicate values are not allowed:</a:t>
            </a:r>
          </a:p>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UNIQUE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INDEX</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index_name</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column2</a:t>
            </a:r>
            <a:r>
              <a:rPr lang="en-US" dirty="0">
                <a:solidFill>
                  <a:srgbClr val="000000"/>
                </a:solidFill>
                <a:latin typeface="Consolas" panose="020B0609020204030204" pitchFamily="49" charset="0"/>
              </a:rPr>
              <a:t>, ...);</a:t>
            </a:r>
            <a:endParaRPr lang="en-US" dirty="0"/>
          </a:p>
          <a:p>
            <a:endParaRPr lang="en-US" dirty="0"/>
          </a:p>
          <a:p>
            <a:r>
              <a:rPr lang="en-US" b="1" dirty="0"/>
              <a:t>Note:</a:t>
            </a:r>
            <a:r>
              <a:rPr lang="en-US" dirty="0"/>
              <a:t> Updating a table with indexes takes more time than updating a table without (because the indexes also need an update). So, only create indexes on columns that will be frequently searched against.</a:t>
            </a:r>
          </a:p>
        </p:txBody>
      </p:sp>
      <p:sp>
        <p:nvSpPr>
          <p:cNvPr id="3" name="Content Placeholder 2">
            <a:extLst>
              <a:ext uri="{FF2B5EF4-FFF2-40B4-BE49-F238E27FC236}">
                <a16:creationId xmlns:a16="http://schemas.microsoft.com/office/drawing/2014/main" id="{A3DB1D42-D43C-451F-A557-89EB4DC1A284}"/>
              </a:ext>
            </a:extLst>
          </p:cNvPr>
          <p:cNvSpPr>
            <a:spLocks noGrp="1"/>
          </p:cNvSpPr>
          <p:nvPr>
            <p:ph sz="quarter" idx="10"/>
          </p:nvPr>
        </p:nvSpPr>
        <p:spPr>
          <a:xfrm>
            <a:off x="406400" y="152400"/>
            <a:ext cx="8432800" cy="1143000"/>
          </a:xfrm>
        </p:spPr>
        <p:txBody>
          <a:bodyPr/>
          <a:lstStyle/>
          <a:p>
            <a:r>
              <a:rPr lang="en-US" dirty="0">
                <a:solidFill>
                  <a:srgbClr val="7030A0"/>
                </a:solidFill>
              </a:rPr>
              <a:t>SQL CREATE INDEX Statement</a:t>
            </a:r>
            <a:endParaRPr lang="en-US" dirty="0"/>
          </a:p>
        </p:txBody>
      </p:sp>
    </p:spTree>
    <p:extLst>
      <p:ext uri="{BB962C8B-B14F-4D97-AF65-F5344CB8AC3E}">
        <p14:creationId xmlns:p14="http://schemas.microsoft.com/office/powerpoint/2010/main" val="623907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2B8D6-A161-4716-9BC3-9AEB9D867E92}"/>
              </a:ext>
            </a:extLst>
          </p:cNvPr>
          <p:cNvSpPr>
            <a:spLocks noGrp="1"/>
          </p:cNvSpPr>
          <p:nvPr>
            <p:ph idx="1"/>
          </p:nvPr>
        </p:nvSpPr>
        <p:spPr/>
        <p:txBody>
          <a:bodyPr>
            <a:normAutofit lnSpcReduction="10000"/>
          </a:bodyPr>
          <a:lstStyle/>
          <a:p>
            <a:r>
              <a:rPr lang="en-US" dirty="0">
                <a:solidFill>
                  <a:srgbClr val="000000"/>
                </a:solidFill>
                <a:latin typeface="Verdana" panose="020B0604030504040204" pitchFamily="34" charset="0"/>
              </a:rPr>
              <a:t>E.g.,</a:t>
            </a:r>
          </a:p>
          <a:p>
            <a:r>
              <a:rPr lang="en-US" dirty="0">
                <a:solidFill>
                  <a:srgbClr val="000000"/>
                </a:solidFill>
                <a:latin typeface="Verdana" panose="020B0604030504040204" pitchFamily="34" charset="0"/>
              </a:rPr>
              <a:t>The SQL statement below creates an index named "</a:t>
            </a:r>
            <a:r>
              <a:rPr lang="en-US" dirty="0" err="1">
                <a:solidFill>
                  <a:srgbClr val="000000"/>
                </a:solidFill>
                <a:latin typeface="Verdana" panose="020B0604030504040204" pitchFamily="34" charset="0"/>
              </a:rPr>
              <a:t>idx_lastname</a:t>
            </a:r>
            <a:r>
              <a:rPr lang="en-US" dirty="0">
                <a:solidFill>
                  <a:srgbClr val="000000"/>
                </a:solidFill>
                <a:latin typeface="Verdana" panose="020B0604030504040204" pitchFamily="34" charset="0"/>
              </a:rPr>
              <a:t>" on the "</a:t>
            </a:r>
            <a:r>
              <a:rPr lang="en-US" dirty="0" err="1">
                <a:solidFill>
                  <a:srgbClr val="000000"/>
                </a:solidFill>
                <a:latin typeface="Verdana" panose="020B0604030504040204" pitchFamily="34" charset="0"/>
              </a:rPr>
              <a:t>LastName</a:t>
            </a:r>
            <a:r>
              <a:rPr lang="en-US" dirty="0">
                <a:solidFill>
                  <a:srgbClr val="000000"/>
                </a:solidFill>
                <a:latin typeface="Verdana" panose="020B0604030504040204" pitchFamily="34" charset="0"/>
              </a:rPr>
              <a:t>" column in the "Persons" table:</a:t>
            </a:r>
          </a:p>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idx_lastname</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Persons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p>
          <a:p>
            <a:endParaRPr lang="en-US" dirty="0"/>
          </a:p>
          <a:p>
            <a:r>
              <a:rPr lang="en-US" dirty="0"/>
              <a:t>E.g.,</a:t>
            </a:r>
          </a:p>
          <a:p>
            <a:r>
              <a:rPr lang="en-US" dirty="0"/>
              <a:t> </a:t>
            </a:r>
            <a:r>
              <a:rPr lang="en-US" dirty="0">
                <a:solidFill>
                  <a:srgbClr val="000000"/>
                </a:solidFill>
                <a:latin typeface="Verdana" panose="020B0604030504040204" pitchFamily="34" charset="0"/>
              </a:rPr>
              <a:t> To create an index on a combination of columns, you can list the column names within the parentheses, separated by commas:</a:t>
            </a:r>
          </a:p>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idx_pname</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Persons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FirstName);</a:t>
            </a:r>
          </a:p>
          <a:p>
            <a:endParaRPr lang="en-US" dirty="0"/>
          </a:p>
        </p:txBody>
      </p:sp>
      <p:sp>
        <p:nvSpPr>
          <p:cNvPr id="3" name="Content Placeholder 2">
            <a:extLst>
              <a:ext uri="{FF2B5EF4-FFF2-40B4-BE49-F238E27FC236}">
                <a16:creationId xmlns:a16="http://schemas.microsoft.com/office/drawing/2014/main" id="{0CC50702-5313-439D-A58E-7FA7ADE5EB8C}"/>
              </a:ext>
            </a:extLst>
          </p:cNvPr>
          <p:cNvSpPr>
            <a:spLocks noGrp="1"/>
          </p:cNvSpPr>
          <p:nvPr>
            <p:ph sz="quarter" idx="10"/>
          </p:nvPr>
        </p:nvSpPr>
        <p:spPr/>
        <p:txBody>
          <a:bodyPr/>
          <a:lstStyle/>
          <a:p>
            <a:r>
              <a:rPr lang="en-US" dirty="0">
                <a:solidFill>
                  <a:srgbClr val="7030A0"/>
                </a:solidFill>
              </a:rPr>
              <a:t>SQL CREATE INDEX Statement</a:t>
            </a:r>
            <a:endParaRPr lang="en-US" dirty="0"/>
          </a:p>
        </p:txBody>
      </p:sp>
    </p:spTree>
    <p:extLst>
      <p:ext uri="{BB962C8B-B14F-4D97-AF65-F5344CB8AC3E}">
        <p14:creationId xmlns:p14="http://schemas.microsoft.com/office/powerpoint/2010/main" val="4283759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D5EDB-1401-4CE2-AE95-1CC8B0E6722F}"/>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An index is a </a:t>
            </a:r>
            <a:r>
              <a:rPr lang="en-US" b="1" dirty="0">
                <a:solidFill>
                  <a:srgbClr val="7030A0"/>
                </a:solidFill>
              </a:rPr>
              <a:t>data structure such as B-Tree that improves the speed of data retrieval </a:t>
            </a:r>
            <a:r>
              <a:rPr lang="en-US" dirty="0"/>
              <a:t>on a table at the cost of additional writes and storage to maintain it.</a:t>
            </a:r>
          </a:p>
          <a:p>
            <a:pPr>
              <a:buFont typeface="Wingdings" panose="05000000000000000000" pitchFamily="2" charset="2"/>
              <a:buChar char="Ø"/>
            </a:pPr>
            <a:endParaRPr lang="en-US" dirty="0"/>
          </a:p>
          <a:p>
            <a:pPr>
              <a:buFont typeface="Wingdings" panose="05000000000000000000" pitchFamily="2" charset="2"/>
              <a:buChar char="Ø"/>
            </a:pPr>
            <a:r>
              <a:rPr lang="en-US" dirty="0"/>
              <a:t>The query optimizer may use indexes to quickly locate data without having to scan every row in a table for a given query.</a:t>
            </a:r>
          </a:p>
          <a:p>
            <a:pPr>
              <a:buFont typeface="Wingdings" panose="05000000000000000000" pitchFamily="2" charset="2"/>
              <a:buChar char="Ø"/>
            </a:pPr>
            <a:endParaRPr lang="en-US" dirty="0"/>
          </a:p>
          <a:p>
            <a:pPr>
              <a:buFont typeface="Wingdings" panose="05000000000000000000" pitchFamily="2" charset="2"/>
              <a:buChar char="Ø"/>
            </a:pPr>
            <a:r>
              <a:rPr lang="en-US" dirty="0"/>
              <a:t>When you create a table with a primary key or unique key</a:t>
            </a:r>
            <a:r>
              <a:rPr lang="en-US" dirty="0">
                <a:highlight>
                  <a:srgbClr val="FFFF00"/>
                </a:highlight>
              </a:rPr>
              <a:t>, MySQL automatically creates a special index named PRIMARY. This index is called the clustered index.</a:t>
            </a:r>
          </a:p>
          <a:p>
            <a:pPr>
              <a:buFont typeface="Wingdings" panose="05000000000000000000" pitchFamily="2" charset="2"/>
              <a:buChar char="Ø"/>
            </a:pPr>
            <a:endParaRPr lang="en-US" dirty="0"/>
          </a:p>
          <a:p>
            <a:pPr>
              <a:buFont typeface="Wingdings" panose="05000000000000000000" pitchFamily="2" charset="2"/>
              <a:buChar char="Ø"/>
            </a:pPr>
            <a:r>
              <a:rPr lang="en-US" dirty="0"/>
              <a:t>The </a:t>
            </a:r>
            <a:r>
              <a:rPr lang="en-US" dirty="0">
                <a:highlight>
                  <a:srgbClr val="FFFF00"/>
                </a:highlight>
              </a:rPr>
              <a:t>PRIMARY index is special because the index itself is stored together with the data in the same table. </a:t>
            </a:r>
            <a:r>
              <a:rPr lang="en-US" dirty="0"/>
              <a:t>The clustered index enforces the order of rows in the table.</a:t>
            </a:r>
          </a:p>
          <a:p>
            <a:pPr>
              <a:buFont typeface="Wingdings" panose="05000000000000000000" pitchFamily="2" charset="2"/>
              <a:buChar char="Ø"/>
            </a:pPr>
            <a:endParaRPr lang="en-US" dirty="0"/>
          </a:p>
          <a:p>
            <a:pPr>
              <a:buFont typeface="Wingdings" panose="05000000000000000000" pitchFamily="2" charset="2"/>
              <a:buChar char="Ø"/>
            </a:pPr>
            <a:r>
              <a:rPr lang="en-US" dirty="0">
                <a:highlight>
                  <a:srgbClr val="FFFF00"/>
                </a:highlight>
              </a:rPr>
              <a:t>Other indexes other than the PRIMARY index are called secondary indexes or non-clustered indexes.</a:t>
            </a:r>
          </a:p>
        </p:txBody>
      </p:sp>
      <p:sp>
        <p:nvSpPr>
          <p:cNvPr id="3" name="Content Placeholder 2">
            <a:extLst>
              <a:ext uri="{FF2B5EF4-FFF2-40B4-BE49-F238E27FC236}">
                <a16:creationId xmlns:a16="http://schemas.microsoft.com/office/drawing/2014/main" id="{B65AF0C3-6762-4E17-845A-19C49D7FF4CD}"/>
              </a:ext>
            </a:extLst>
          </p:cNvPr>
          <p:cNvSpPr>
            <a:spLocks noGrp="1"/>
          </p:cNvSpPr>
          <p:nvPr>
            <p:ph sz="quarter" idx="10"/>
          </p:nvPr>
        </p:nvSpPr>
        <p:spPr/>
        <p:txBody>
          <a:bodyPr/>
          <a:lstStyle/>
          <a:p>
            <a:r>
              <a:rPr lang="en-US" dirty="0">
                <a:solidFill>
                  <a:srgbClr val="7030A0"/>
                </a:solidFill>
              </a:rPr>
              <a:t>MYSQL indexes</a:t>
            </a:r>
          </a:p>
        </p:txBody>
      </p:sp>
    </p:spTree>
    <p:extLst>
      <p:ext uri="{BB962C8B-B14F-4D97-AF65-F5344CB8AC3E}">
        <p14:creationId xmlns:p14="http://schemas.microsoft.com/office/powerpoint/2010/main" val="376376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2860675" y="500062"/>
            <a:ext cx="3524250" cy="447675"/>
          </a:xfrm>
          <a:prstGeom prst="rect">
            <a:avLst/>
          </a:prstGeom>
        </p:spPr>
      </p:pic>
      <p:sp>
        <p:nvSpPr>
          <p:cNvPr id="2" name="Rectangle 1"/>
          <p:cNvSpPr/>
          <p:nvPr/>
        </p:nvSpPr>
        <p:spPr>
          <a:xfrm>
            <a:off x="344909" y="1692592"/>
            <a:ext cx="9974748" cy="3539430"/>
          </a:xfrm>
          <a:prstGeom prst="rect">
            <a:avLst/>
          </a:prstGeom>
        </p:spPr>
        <p:txBody>
          <a:bodyPr wrap="square">
            <a:spAutoFit/>
          </a:bodyPr>
          <a:lstStyle/>
          <a:p>
            <a:pPr>
              <a:buFont typeface="Arial" panose="020B0604020202020204" pitchFamily="34" charset="0"/>
              <a:buChar char="•"/>
            </a:pPr>
            <a:r>
              <a:rPr lang="en-IN" sz="2800" b="1" dirty="0"/>
              <a:t>Access Types</a:t>
            </a:r>
            <a:r>
              <a:rPr lang="en-IN" sz="2800" dirty="0"/>
              <a:t>: e.g. value based search, range access, etc. </a:t>
            </a:r>
          </a:p>
          <a:p>
            <a:pPr>
              <a:buFont typeface="Arial" panose="020B0604020202020204" pitchFamily="34" charset="0"/>
              <a:buChar char="•"/>
            </a:pPr>
            <a:r>
              <a:rPr lang="en-IN" sz="2800" b="1" dirty="0"/>
              <a:t>Access Time</a:t>
            </a:r>
            <a:r>
              <a:rPr lang="en-IN" sz="2800" dirty="0"/>
              <a:t>: Time to find particular data element or set of elements.</a:t>
            </a:r>
          </a:p>
          <a:p>
            <a:pPr>
              <a:buFont typeface="Arial" panose="020B0604020202020204" pitchFamily="34" charset="0"/>
              <a:buChar char="•"/>
            </a:pPr>
            <a:r>
              <a:rPr lang="en-IN" sz="2800" b="1" dirty="0"/>
              <a:t>Insertion Time</a:t>
            </a:r>
            <a:r>
              <a:rPr lang="en-IN" sz="2800" dirty="0"/>
              <a:t>: Time taken to find the appropriate space and insert a new data time.</a:t>
            </a:r>
          </a:p>
          <a:p>
            <a:pPr>
              <a:buFont typeface="Arial" panose="020B0604020202020204" pitchFamily="34" charset="0"/>
              <a:buChar char="•"/>
            </a:pPr>
            <a:r>
              <a:rPr lang="en-IN" sz="2800" b="1" dirty="0"/>
              <a:t>Deletion Time</a:t>
            </a:r>
            <a:r>
              <a:rPr lang="en-IN" sz="2800" dirty="0"/>
              <a:t>: Time taken to find an item and delete it as well as update the index structure.</a:t>
            </a:r>
          </a:p>
          <a:p>
            <a:pPr>
              <a:buFont typeface="Arial" panose="020B0604020202020204" pitchFamily="34" charset="0"/>
              <a:buChar char="•"/>
            </a:pPr>
            <a:r>
              <a:rPr lang="en-IN" sz="2800" b="1" dirty="0"/>
              <a:t>Space Overhead</a:t>
            </a:r>
            <a:r>
              <a:rPr lang="en-IN" sz="2800" dirty="0"/>
              <a:t>: Additional space required by the index.</a:t>
            </a:r>
            <a:endParaRPr lang="en-IN" sz="2800" dirty="0">
              <a:effectLst/>
            </a:endParaRPr>
          </a:p>
        </p:txBody>
      </p:sp>
      <p:sp>
        <p:nvSpPr>
          <p:cNvPr id="3" name="Rectangle 2">
            <a:extLst>
              <a:ext uri="{FF2B5EF4-FFF2-40B4-BE49-F238E27FC236}">
                <a16:creationId xmlns:a16="http://schemas.microsoft.com/office/drawing/2014/main" id="{64C7D569-3952-43B5-B2B5-9272EF3DBA8D}"/>
              </a:ext>
            </a:extLst>
          </p:cNvPr>
          <p:cNvSpPr/>
          <p:nvPr/>
        </p:nvSpPr>
        <p:spPr>
          <a:xfrm>
            <a:off x="344909" y="5403831"/>
            <a:ext cx="10680900" cy="954107"/>
          </a:xfrm>
          <a:prstGeom prst="rect">
            <a:avLst/>
          </a:prstGeom>
        </p:spPr>
        <p:txBody>
          <a:bodyPr wrap="square">
            <a:spAutoFit/>
          </a:bodyPr>
          <a:lstStyle/>
          <a:p>
            <a:r>
              <a:rPr lang="en-IN" sz="2800" b="1" dirty="0"/>
              <a:t>NOTE: Hashing or indexing  two techniques either of which is  used depending on database application.</a:t>
            </a:r>
          </a:p>
        </p:txBody>
      </p:sp>
    </p:spTree>
    <p:extLst>
      <p:ext uri="{BB962C8B-B14F-4D97-AF65-F5344CB8AC3E}">
        <p14:creationId xmlns:p14="http://schemas.microsoft.com/office/powerpoint/2010/main" val="1332664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6B68D2-48C0-45A9-B9A9-4D2FADD4F1D4}"/>
              </a:ext>
            </a:extLst>
          </p:cNvPr>
          <p:cNvSpPr>
            <a:spLocks noGrp="1"/>
          </p:cNvSpPr>
          <p:nvPr>
            <p:ph idx="1"/>
          </p:nvPr>
        </p:nvSpPr>
        <p:spPr>
          <a:xfrm>
            <a:off x="406400" y="1468438"/>
            <a:ext cx="11430000" cy="4525963"/>
          </a:xfrm>
        </p:spPr>
        <p:txBody>
          <a:bodyPr/>
          <a:lstStyle/>
          <a:p>
            <a:r>
              <a:rPr lang="en-US" dirty="0">
                <a:latin typeface="Source Code Pro"/>
              </a:rPr>
              <a:t>Syntax:</a:t>
            </a:r>
            <a:r>
              <a:rPr lang="en-US" dirty="0">
                <a:solidFill>
                  <a:srgbClr val="0077AA"/>
                </a:solidFill>
                <a:latin typeface="Source Code Pro"/>
              </a:rPr>
              <a:t> CREATE</a:t>
            </a:r>
            <a:r>
              <a:rPr lang="en-US" dirty="0">
                <a:solidFill>
                  <a:srgbClr val="006FE0"/>
                </a:solidFill>
                <a:latin typeface="Source Code Pro"/>
              </a:rPr>
              <a:t> </a:t>
            </a:r>
            <a:r>
              <a:rPr lang="en-US" dirty="0">
                <a:solidFill>
                  <a:srgbClr val="0077AA"/>
                </a:solidFill>
                <a:latin typeface="Source Code Pro"/>
              </a:rPr>
              <a:t>INDEX</a:t>
            </a:r>
            <a:r>
              <a:rPr lang="en-US" dirty="0">
                <a:solidFill>
                  <a:srgbClr val="006FE0"/>
                </a:solidFill>
                <a:latin typeface="Source Code Pro"/>
              </a:rPr>
              <a:t> </a:t>
            </a:r>
            <a:r>
              <a:rPr lang="en-US" dirty="0" err="1">
                <a:solidFill>
                  <a:srgbClr val="445870"/>
                </a:solidFill>
                <a:latin typeface="Source Code Pro"/>
              </a:rPr>
              <a:t>index_name</a:t>
            </a:r>
            <a:r>
              <a:rPr lang="en-US" dirty="0">
                <a:solidFill>
                  <a:srgbClr val="006FE0"/>
                </a:solidFill>
                <a:latin typeface="Source Code Pro"/>
              </a:rPr>
              <a:t> </a:t>
            </a:r>
            <a:r>
              <a:rPr lang="en-US" dirty="0">
                <a:solidFill>
                  <a:srgbClr val="0077AA"/>
                </a:solidFill>
                <a:latin typeface="Source Code Pro"/>
              </a:rPr>
              <a:t>ON</a:t>
            </a:r>
            <a:r>
              <a:rPr lang="en-US" dirty="0">
                <a:solidFill>
                  <a:srgbClr val="006FE0"/>
                </a:solidFill>
                <a:latin typeface="Source Code Pro"/>
              </a:rPr>
              <a:t> </a:t>
            </a:r>
            <a:r>
              <a:rPr lang="en-US" dirty="0" err="1">
                <a:solidFill>
                  <a:srgbClr val="445870"/>
                </a:solidFill>
                <a:latin typeface="Source Code Pro"/>
              </a:rPr>
              <a:t>table_name</a:t>
            </a:r>
            <a:r>
              <a:rPr lang="en-US" dirty="0">
                <a:solidFill>
                  <a:srgbClr val="006FE0"/>
                </a:solidFill>
                <a:latin typeface="Source Code Pro"/>
              </a:rPr>
              <a:t> </a:t>
            </a:r>
            <a:r>
              <a:rPr lang="en-US" dirty="0">
                <a:solidFill>
                  <a:srgbClr val="445870"/>
                </a:solidFill>
                <a:latin typeface="Source Code Pro"/>
              </a:rPr>
              <a:t>(</a:t>
            </a:r>
            <a:r>
              <a:rPr lang="en-US" dirty="0" err="1">
                <a:solidFill>
                  <a:srgbClr val="445870"/>
                </a:solidFill>
                <a:latin typeface="Source Code Pro"/>
              </a:rPr>
              <a:t>column_list</a:t>
            </a:r>
            <a:r>
              <a:rPr lang="en-US" dirty="0">
                <a:solidFill>
                  <a:srgbClr val="445870"/>
                </a:solidFill>
                <a:latin typeface="Source Code Pro"/>
              </a:rPr>
              <a:t>)</a:t>
            </a:r>
          </a:p>
          <a:p>
            <a:endParaRPr lang="en-US" dirty="0">
              <a:solidFill>
                <a:srgbClr val="445870"/>
              </a:solidFill>
              <a:latin typeface="Source Code Pro"/>
            </a:endParaRPr>
          </a:p>
          <a:p>
            <a:r>
              <a:rPr lang="en-US" dirty="0"/>
              <a:t>By default, MySQL creates the B-Tree index if you don’t specify the index type.</a:t>
            </a:r>
          </a:p>
          <a:p>
            <a:r>
              <a:rPr lang="en-US" dirty="0"/>
              <a:t>The following shows the permissible index type based on the storage engine of the</a:t>
            </a:r>
          </a:p>
          <a:p>
            <a:r>
              <a:rPr lang="en-US" dirty="0"/>
              <a:t>table:</a:t>
            </a:r>
          </a:p>
          <a:p>
            <a:endParaRPr lang="en-US" dirty="0"/>
          </a:p>
        </p:txBody>
      </p:sp>
      <p:sp>
        <p:nvSpPr>
          <p:cNvPr id="3" name="Content Placeholder 2">
            <a:extLst>
              <a:ext uri="{FF2B5EF4-FFF2-40B4-BE49-F238E27FC236}">
                <a16:creationId xmlns:a16="http://schemas.microsoft.com/office/drawing/2014/main" id="{0FEAE3AE-B741-4B64-9E7B-13D6B0993CCD}"/>
              </a:ext>
            </a:extLst>
          </p:cNvPr>
          <p:cNvSpPr>
            <a:spLocks noGrp="1"/>
          </p:cNvSpPr>
          <p:nvPr>
            <p:ph sz="quarter" idx="10"/>
          </p:nvPr>
        </p:nvSpPr>
        <p:spPr/>
        <p:txBody>
          <a:bodyPr/>
          <a:lstStyle/>
          <a:p>
            <a:r>
              <a:rPr lang="en-US" dirty="0">
                <a:solidFill>
                  <a:srgbClr val="7030A0"/>
                </a:solidFill>
              </a:rPr>
              <a:t>MYSQL indexes</a:t>
            </a:r>
            <a:endParaRPr lang="en-US" dirty="0"/>
          </a:p>
        </p:txBody>
      </p:sp>
      <p:graphicFrame>
        <p:nvGraphicFramePr>
          <p:cNvPr id="6" name="Table 5">
            <a:extLst>
              <a:ext uri="{FF2B5EF4-FFF2-40B4-BE49-F238E27FC236}">
                <a16:creationId xmlns:a16="http://schemas.microsoft.com/office/drawing/2014/main" id="{13309139-74A8-436B-A5D2-7C7366E14219}"/>
              </a:ext>
            </a:extLst>
          </p:cNvPr>
          <p:cNvGraphicFramePr>
            <a:graphicFrameLocks noGrp="1"/>
          </p:cNvGraphicFramePr>
          <p:nvPr>
            <p:extLst>
              <p:ext uri="{D42A27DB-BD31-4B8C-83A1-F6EECF244321}">
                <p14:modId xmlns:p14="http://schemas.microsoft.com/office/powerpoint/2010/main" val="401802960"/>
              </p:ext>
            </p:extLst>
          </p:nvPr>
        </p:nvGraphicFramePr>
        <p:xfrm>
          <a:off x="2444750" y="3655218"/>
          <a:ext cx="5988050" cy="2186780"/>
        </p:xfrm>
        <a:graphic>
          <a:graphicData uri="http://schemas.openxmlformats.org/drawingml/2006/table">
            <a:tbl>
              <a:tblPr/>
              <a:tblGrid>
                <a:gridCol w="2994025">
                  <a:extLst>
                    <a:ext uri="{9D8B030D-6E8A-4147-A177-3AD203B41FA5}">
                      <a16:colId xmlns:a16="http://schemas.microsoft.com/office/drawing/2014/main" val="709577369"/>
                    </a:ext>
                  </a:extLst>
                </a:gridCol>
                <a:gridCol w="2994025">
                  <a:extLst>
                    <a:ext uri="{9D8B030D-6E8A-4147-A177-3AD203B41FA5}">
                      <a16:colId xmlns:a16="http://schemas.microsoft.com/office/drawing/2014/main" val="805504289"/>
                    </a:ext>
                  </a:extLst>
                </a:gridCol>
              </a:tblGrid>
              <a:tr h="546695">
                <a:tc>
                  <a:txBody>
                    <a:bodyPr/>
                    <a:lstStyle/>
                    <a:p>
                      <a:pPr algn="l" fontAlgn="t"/>
                      <a:r>
                        <a:rPr lang="en-US" sz="2400" b="1" dirty="0">
                          <a:solidFill>
                            <a:srgbClr val="333333"/>
                          </a:solidFill>
                          <a:effectLst/>
                        </a:rPr>
                        <a:t>Storage Engine</a:t>
                      </a:r>
                    </a:p>
                  </a:txBody>
                  <a:tcPr>
                    <a:lnL>
                      <a:noFill/>
                    </a:lnL>
                    <a:lnR>
                      <a:noFill/>
                    </a:lnR>
                    <a:lnT>
                      <a:noFill/>
                    </a:lnT>
                    <a:lnB>
                      <a:noFill/>
                    </a:lnB>
                    <a:solidFill>
                      <a:srgbClr val="F1F1F1"/>
                    </a:solidFill>
                  </a:tcPr>
                </a:tc>
                <a:tc>
                  <a:txBody>
                    <a:bodyPr/>
                    <a:lstStyle/>
                    <a:p>
                      <a:pPr algn="l" fontAlgn="t"/>
                      <a:r>
                        <a:rPr lang="en-US" sz="2400" b="1">
                          <a:solidFill>
                            <a:srgbClr val="333333"/>
                          </a:solidFill>
                          <a:effectLst/>
                        </a:rPr>
                        <a:t>Allowed Index Types</a:t>
                      </a:r>
                    </a:p>
                  </a:txBody>
                  <a:tcPr>
                    <a:lnL>
                      <a:noFill/>
                    </a:lnL>
                    <a:lnR>
                      <a:noFill/>
                    </a:lnR>
                    <a:lnT>
                      <a:noFill/>
                    </a:lnT>
                    <a:lnB>
                      <a:noFill/>
                    </a:lnB>
                    <a:solidFill>
                      <a:srgbClr val="F1F1F1"/>
                    </a:solidFill>
                  </a:tcPr>
                </a:tc>
                <a:extLst>
                  <a:ext uri="{0D108BD9-81ED-4DB2-BD59-A6C34878D82A}">
                    <a16:rowId xmlns:a16="http://schemas.microsoft.com/office/drawing/2014/main" val="1694296836"/>
                  </a:ext>
                </a:extLst>
              </a:tr>
              <a:tr h="546695">
                <a:tc>
                  <a:txBody>
                    <a:bodyPr/>
                    <a:lstStyle/>
                    <a:p>
                      <a:pPr algn="l" fontAlgn="t"/>
                      <a:r>
                        <a:rPr lang="en-US" sz="2400" dirty="0" err="1">
                          <a:effectLst/>
                        </a:rPr>
                        <a:t>InnoDB</a:t>
                      </a:r>
                      <a:endParaRPr lang="en-US" sz="2400" dirty="0">
                        <a:effectLst/>
                      </a:endParaRPr>
                    </a:p>
                  </a:txBody>
                  <a:tcPr>
                    <a:lnL>
                      <a:noFill/>
                    </a:lnL>
                    <a:lnR>
                      <a:noFill/>
                    </a:lnR>
                    <a:lnT>
                      <a:noFill/>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400" dirty="0">
                          <a:effectLst/>
                        </a:rPr>
                        <a:t>BTREE</a:t>
                      </a:r>
                    </a:p>
                  </a:txBody>
                  <a:tcPr>
                    <a:lnL>
                      <a:noFill/>
                    </a:lnL>
                    <a:lnR>
                      <a:noFill/>
                    </a:lnR>
                    <a:lnT>
                      <a:noFill/>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43673774"/>
                  </a:ext>
                </a:extLst>
              </a:tr>
              <a:tr h="546695">
                <a:tc>
                  <a:txBody>
                    <a:bodyPr/>
                    <a:lstStyle/>
                    <a:p>
                      <a:pPr algn="l" fontAlgn="t"/>
                      <a:r>
                        <a:rPr lang="en-US" sz="2400">
                          <a:effectLst/>
                        </a:rPr>
                        <a:t>MyISAM</a:t>
                      </a:r>
                    </a:p>
                  </a:txBody>
                  <a:tcPr>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400" dirty="0">
                          <a:effectLst/>
                        </a:rPr>
                        <a:t>BTREE</a:t>
                      </a:r>
                    </a:p>
                  </a:txBody>
                  <a:tcPr>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07961635"/>
                  </a:ext>
                </a:extLst>
              </a:tr>
              <a:tr h="546695">
                <a:tc>
                  <a:txBody>
                    <a:bodyPr/>
                    <a:lstStyle/>
                    <a:p>
                      <a:pPr algn="l" fontAlgn="t"/>
                      <a:r>
                        <a:rPr lang="en-US" sz="2400">
                          <a:effectLst/>
                        </a:rPr>
                        <a:t>MEMORY/HEAP</a:t>
                      </a:r>
                    </a:p>
                  </a:txBody>
                  <a:tcPr>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400" dirty="0">
                          <a:effectLst/>
                        </a:rPr>
                        <a:t>HASH, BTREE</a:t>
                      </a:r>
                    </a:p>
                  </a:txBody>
                  <a:tcPr>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75353202"/>
                  </a:ext>
                </a:extLst>
              </a:tr>
            </a:tbl>
          </a:graphicData>
        </a:graphic>
      </p:graphicFrame>
    </p:spTree>
    <p:extLst>
      <p:ext uri="{BB962C8B-B14F-4D97-AF65-F5344CB8AC3E}">
        <p14:creationId xmlns:p14="http://schemas.microsoft.com/office/powerpoint/2010/main" val="978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31E91-EED8-4540-8863-2800D99A0C1B}"/>
              </a:ext>
            </a:extLst>
          </p:cNvPr>
          <p:cNvSpPr>
            <a:spLocks noGrp="1"/>
          </p:cNvSpPr>
          <p:nvPr>
            <p:ph idx="1"/>
          </p:nvPr>
        </p:nvSpPr>
        <p:spPr>
          <a:xfrm>
            <a:off x="308328" y="1430010"/>
            <a:ext cx="10918472" cy="1823710"/>
          </a:xfrm>
        </p:spPr>
        <p:txBody>
          <a:bodyPr/>
          <a:lstStyle/>
          <a:p>
            <a:pPr latinLnBrk="1"/>
            <a:r>
              <a:rPr lang="en-US" dirty="0">
                <a:solidFill>
                  <a:srgbClr val="0077AA"/>
                </a:solidFill>
                <a:latin typeface="inherit"/>
              </a:rPr>
              <a:t>EXPLAIN</a:t>
            </a:r>
            <a:r>
              <a:rPr lang="en-US" dirty="0">
                <a:solidFill>
                  <a:srgbClr val="006FE0"/>
                </a:solidFill>
                <a:latin typeface="inherit"/>
              </a:rPr>
              <a:t> </a:t>
            </a:r>
            <a:r>
              <a:rPr lang="en-US" dirty="0">
                <a:solidFill>
                  <a:srgbClr val="0077AA"/>
                </a:solidFill>
                <a:latin typeface="inherit"/>
              </a:rPr>
              <a:t>SELECT</a:t>
            </a:r>
            <a:r>
              <a:rPr lang="en-US" dirty="0">
                <a:solidFill>
                  <a:srgbClr val="006FE0"/>
                </a:solidFill>
                <a:latin typeface="inherit"/>
              </a:rPr>
              <a:t>      </a:t>
            </a:r>
            <a:r>
              <a:rPr lang="en-US" dirty="0" err="1">
                <a:solidFill>
                  <a:srgbClr val="445870"/>
                </a:solidFill>
                <a:latin typeface="Source Code Pro"/>
              </a:rPr>
              <a:t>employeeNumber</a:t>
            </a:r>
            <a:r>
              <a:rPr lang="en-US" dirty="0">
                <a:solidFill>
                  <a:srgbClr val="445870"/>
                </a:solidFill>
                <a:latin typeface="Source Code Pro"/>
              </a:rPr>
              <a:t>,</a:t>
            </a:r>
            <a:r>
              <a:rPr lang="en-US" dirty="0">
                <a:solidFill>
                  <a:srgbClr val="006FE0"/>
                </a:solidFill>
                <a:latin typeface="inherit"/>
              </a:rPr>
              <a:t>     </a:t>
            </a:r>
            <a:r>
              <a:rPr lang="en-US" dirty="0" err="1">
                <a:solidFill>
                  <a:srgbClr val="445870"/>
                </a:solidFill>
                <a:latin typeface="Source Code Pro"/>
              </a:rPr>
              <a:t>lastName</a:t>
            </a:r>
            <a:r>
              <a:rPr lang="en-US" dirty="0">
                <a:solidFill>
                  <a:srgbClr val="445870"/>
                </a:solidFill>
                <a:latin typeface="Source Code Pro"/>
              </a:rPr>
              <a:t>,</a:t>
            </a:r>
            <a:r>
              <a:rPr lang="en-US" dirty="0">
                <a:solidFill>
                  <a:srgbClr val="006FE0"/>
                </a:solidFill>
                <a:latin typeface="inherit"/>
              </a:rPr>
              <a:t>      </a:t>
            </a:r>
            <a:r>
              <a:rPr lang="en-US" dirty="0" err="1">
                <a:solidFill>
                  <a:srgbClr val="445870"/>
                </a:solidFill>
                <a:latin typeface="Source Code Pro"/>
              </a:rPr>
              <a:t>firstName</a:t>
            </a:r>
            <a:r>
              <a:rPr lang="en-US" dirty="0">
                <a:solidFill>
                  <a:srgbClr val="445870"/>
                </a:solidFill>
                <a:latin typeface="Source Code Pro"/>
              </a:rPr>
              <a:t> </a:t>
            </a:r>
          </a:p>
          <a:p>
            <a:pPr latinLnBrk="1"/>
            <a:r>
              <a:rPr lang="en-US" dirty="0">
                <a:solidFill>
                  <a:srgbClr val="445870"/>
                </a:solidFill>
                <a:latin typeface="Source Code Pro"/>
              </a:rPr>
              <a:t>       </a:t>
            </a:r>
            <a:r>
              <a:rPr lang="en-US" dirty="0">
                <a:solidFill>
                  <a:srgbClr val="0077AA"/>
                </a:solidFill>
                <a:latin typeface="inherit"/>
              </a:rPr>
              <a:t>FROM </a:t>
            </a:r>
            <a:r>
              <a:rPr lang="en-US" dirty="0">
                <a:solidFill>
                  <a:srgbClr val="006FE0"/>
                </a:solidFill>
                <a:latin typeface="inherit"/>
              </a:rPr>
              <a:t>    </a:t>
            </a:r>
            <a:r>
              <a:rPr lang="en-US" dirty="0">
                <a:solidFill>
                  <a:srgbClr val="445870"/>
                </a:solidFill>
                <a:latin typeface="Source Code Pro"/>
              </a:rPr>
              <a:t>employees  </a:t>
            </a:r>
            <a:r>
              <a:rPr lang="en-US" dirty="0">
                <a:solidFill>
                  <a:srgbClr val="0077AA"/>
                </a:solidFill>
                <a:latin typeface="inherit"/>
              </a:rPr>
              <a:t>WHERE </a:t>
            </a:r>
            <a:r>
              <a:rPr lang="en-US" dirty="0">
                <a:solidFill>
                  <a:srgbClr val="006FE0"/>
                </a:solidFill>
                <a:latin typeface="inherit"/>
              </a:rPr>
              <a:t>   </a:t>
            </a:r>
            <a:r>
              <a:rPr lang="en-US" dirty="0" err="1">
                <a:solidFill>
                  <a:srgbClr val="445870"/>
                </a:solidFill>
                <a:latin typeface="Source Code Pro"/>
              </a:rPr>
              <a:t>jobTitle</a:t>
            </a:r>
            <a:r>
              <a:rPr lang="en-US" dirty="0">
                <a:solidFill>
                  <a:srgbClr val="006FE0"/>
                </a:solidFill>
                <a:latin typeface="inherit"/>
              </a:rPr>
              <a:t> </a:t>
            </a:r>
            <a:r>
              <a:rPr lang="en-US" dirty="0">
                <a:solidFill>
                  <a:srgbClr val="445870"/>
                </a:solidFill>
                <a:latin typeface="Source Code Pro"/>
              </a:rPr>
              <a:t>=</a:t>
            </a:r>
            <a:r>
              <a:rPr lang="en-US" dirty="0">
                <a:solidFill>
                  <a:srgbClr val="006FE0"/>
                </a:solidFill>
                <a:latin typeface="inherit"/>
              </a:rPr>
              <a:t> </a:t>
            </a:r>
            <a:r>
              <a:rPr lang="en-US" dirty="0">
                <a:solidFill>
                  <a:srgbClr val="669900"/>
                </a:solidFill>
                <a:latin typeface="inherit"/>
              </a:rPr>
              <a:t>'Sales Rep’</a:t>
            </a:r>
            <a:r>
              <a:rPr lang="en-US" dirty="0">
                <a:solidFill>
                  <a:srgbClr val="445870"/>
                </a:solidFill>
                <a:latin typeface="Source Code Pro"/>
              </a:rPr>
              <a:t>;</a:t>
            </a:r>
          </a:p>
          <a:p>
            <a:pPr latinLnBrk="1"/>
            <a:r>
              <a:rPr lang="en-US" dirty="0">
                <a:solidFill>
                  <a:srgbClr val="445870"/>
                </a:solidFill>
                <a:latin typeface="Source Code Pro"/>
              </a:rPr>
              <a:t>MySQL just had to locate 17 rows from the  </a:t>
            </a:r>
            <a:r>
              <a:rPr lang="en-US" dirty="0" err="1">
                <a:solidFill>
                  <a:srgbClr val="445870"/>
                </a:solidFill>
                <a:latin typeface="Source Code Pro"/>
              </a:rPr>
              <a:t>jobTitle</a:t>
            </a:r>
            <a:r>
              <a:rPr lang="en-US" dirty="0">
                <a:solidFill>
                  <a:srgbClr val="445870"/>
                </a:solidFill>
                <a:latin typeface="Source Code Pro"/>
              </a:rPr>
              <a:t> index as </a:t>
            </a:r>
          </a:p>
          <a:p>
            <a:pPr latinLnBrk="1"/>
            <a:r>
              <a:rPr lang="en-US" dirty="0">
                <a:solidFill>
                  <a:srgbClr val="445870"/>
                </a:solidFill>
                <a:latin typeface="Source Code Pro"/>
              </a:rPr>
              <a:t>indicated in the key column without scanning the whole table.</a:t>
            </a:r>
          </a:p>
          <a:p>
            <a:pPr latinLnBrk="1"/>
            <a:endParaRPr lang="en-US" dirty="0">
              <a:solidFill>
                <a:srgbClr val="445870"/>
              </a:solidFill>
              <a:latin typeface="Source Code Pro"/>
            </a:endParaRPr>
          </a:p>
          <a:p>
            <a:endParaRPr lang="en-US" dirty="0"/>
          </a:p>
        </p:txBody>
      </p:sp>
      <p:sp>
        <p:nvSpPr>
          <p:cNvPr id="3" name="Content Placeholder 2">
            <a:extLst>
              <a:ext uri="{FF2B5EF4-FFF2-40B4-BE49-F238E27FC236}">
                <a16:creationId xmlns:a16="http://schemas.microsoft.com/office/drawing/2014/main" id="{2D8D095E-224A-4808-939F-62D635933783}"/>
              </a:ext>
            </a:extLst>
          </p:cNvPr>
          <p:cNvSpPr>
            <a:spLocks noGrp="1"/>
          </p:cNvSpPr>
          <p:nvPr>
            <p:ph sz="quarter" idx="10"/>
          </p:nvPr>
        </p:nvSpPr>
        <p:spPr/>
        <p:txBody>
          <a:bodyPr/>
          <a:lstStyle/>
          <a:p>
            <a:r>
              <a:rPr lang="en-US" dirty="0">
                <a:solidFill>
                  <a:srgbClr val="7030A0"/>
                </a:solidFill>
              </a:rPr>
              <a:t>MYSQL indexes</a:t>
            </a:r>
            <a:endParaRPr lang="en-US" dirty="0"/>
          </a:p>
        </p:txBody>
      </p:sp>
      <p:pic>
        <p:nvPicPr>
          <p:cNvPr id="5" name="Picture 2">
            <a:extLst>
              <a:ext uri="{FF2B5EF4-FFF2-40B4-BE49-F238E27FC236}">
                <a16:creationId xmlns:a16="http://schemas.microsoft.com/office/drawing/2014/main" id="{27698D65-764F-43D4-A82D-6AC9D4AD9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56" y="3253720"/>
            <a:ext cx="11156244" cy="850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A0E9DBD-7C4A-4372-8DBD-8F2A42D82892}"/>
              </a:ext>
            </a:extLst>
          </p:cNvPr>
          <p:cNvSpPr/>
          <p:nvPr/>
        </p:nvSpPr>
        <p:spPr>
          <a:xfrm>
            <a:off x="406400" y="4201180"/>
            <a:ext cx="4902200" cy="1323439"/>
          </a:xfrm>
          <a:prstGeom prst="rect">
            <a:avLst/>
          </a:prstGeom>
        </p:spPr>
        <p:txBody>
          <a:bodyPr wrap="square">
            <a:spAutoFit/>
          </a:bodyPr>
          <a:lstStyle/>
          <a:p>
            <a:r>
              <a:rPr lang="en-US" sz="2000" dirty="0">
                <a:solidFill>
                  <a:srgbClr val="000000"/>
                </a:solidFill>
                <a:latin typeface="Open Sans"/>
              </a:rPr>
              <a:t>To show the indexes of a table</a:t>
            </a:r>
          </a:p>
          <a:p>
            <a:r>
              <a:rPr lang="en-US" sz="2000" dirty="0">
                <a:solidFill>
                  <a:srgbClr val="0077AA"/>
                </a:solidFill>
                <a:latin typeface="Source Code Pro"/>
              </a:rPr>
              <a:t>SHOW</a:t>
            </a:r>
            <a:r>
              <a:rPr lang="en-US" sz="2000" dirty="0">
                <a:solidFill>
                  <a:srgbClr val="006FE0"/>
                </a:solidFill>
                <a:latin typeface="Source Code Pro"/>
              </a:rPr>
              <a:t> </a:t>
            </a:r>
            <a:r>
              <a:rPr lang="en-US" sz="2000" dirty="0">
                <a:solidFill>
                  <a:srgbClr val="EC4444"/>
                </a:solidFill>
                <a:latin typeface="Source Code Pro"/>
              </a:rPr>
              <a:t>INDEXES</a:t>
            </a:r>
            <a:r>
              <a:rPr lang="en-US" sz="2000" dirty="0">
                <a:solidFill>
                  <a:srgbClr val="006FE0"/>
                </a:solidFill>
                <a:latin typeface="Source Code Pro"/>
              </a:rPr>
              <a:t> </a:t>
            </a:r>
            <a:r>
              <a:rPr lang="en-US" sz="2000" dirty="0">
                <a:solidFill>
                  <a:srgbClr val="0077AA"/>
                </a:solidFill>
                <a:latin typeface="Source Code Pro"/>
              </a:rPr>
              <a:t>FROM</a:t>
            </a:r>
            <a:r>
              <a:rPr lang="en-US" sz="2000" dirty="0">
                <a:solidFill>
                  <a:srgbClr val="006FE0"/>
                </a:solidFill>
                <a:latin typeface="Source Code Pro"/>
              </a:rPr>
              <a:t> </a:t>
            </a:r>
            <a:r>
              <a:rPr lang="en-US" sz="2000" dirty="0" err="1">
                <a:latin typeface="Source Code Pro"/>
              </a:rPr>
              <a:t>Tablenames</a:t>
            </a:r>
            <a:r>
              <a:rPr lang="en-US" sz="2000" dirty="0">
                <a:solidFill>
                  <a:srgbClr val="445870"/>
                </a:solidFill>
                <a:latin typeface="Source Code Pro"/>
              </a:rPr>
              <a:t>;</a:t>
            </a:r>
          </a:p>
          <a:p>
            <a:r>
              <a:rPr lang="en-US" sz="2000" dirty="0">
                <a:solidFill>
                  <a:srgbClr val="445870"/>
                </a:solidFill>
                <a:latin typeface="Source Code Pro"/>
              </a:rPr>
              <a:t>E.g., </a:t>
            </a:r>
            <a:r>
              <a:rPr lang="en-US" sz="2000" dirty="0">
                <a:solidFill>
                  <a:srgbClr val="0077AA"/>
                </a:solidFill>
                <a:latin typeface="Source Code Pro"/>
              </a:rPr>
              <a:t>SHOW</a:t>
            </a:r>
            <a:r>
              <a:rPr lang="en-US" sz="2000" dirty="0">
                <a:solidFill>
                  <a:srgbClr val="006FE0"/>
                </a:solidFill>
                <a:latin typeface="Source Code Pro"/>
              </a:rPr>
              <a:t> </a:t>
            </a:r>
            <a:r>
              <a:rPr lang="en-US" sz="2000" dirty="0">
                <a:solidFill>
                  <a:srgbClr val="EC4444"/>
                </a:solidFill>
                <a:latin typeface="Source Code Pro"/>
              </a:rPr>
              <a:t>INDEXES</a:t>
            </a:r>
            <a:r>
              <a:rPr lang="en-US" sz="2000" dirty="0">
                <a:solidFill>
                  <a:srgbClr val="006FE0"/>
                </a:solidFill>
                <a:latin typeface="Source Code Pro"/>
              </a:rPr>
              <a:t> </a:t>
            </a:r>
            <a:r>
              <a:rPr lang="en-US" sz="2000" dirty="0">
                <a:solidFill>
                  <a:srgbClr val="0077AA"/>
                </a:solidFill>
                <a:latin typeface="Source Code Pro"/>
              </a:rPr>
              <a:t>FROM</a:t>
            </a:r>
            <a:r>
              <a:rPr lang="en-US" sz="2000" dirty="0">
                <a:solidFill>
                  <a:srgbClr val="006FE0"/>
                </a:solidFill>
                <a:latin typeface="Source Code Pro"/>
              </a:rPr>
              <a:t> </a:t>
            </a:r>
            <a:r>
              <a:rPr lang="en-US" sz="2000" dirty="0">
                <a:solidFill>
                  <a:srgbClr val="445870"/>
                </a:solidFill>
                <a:latin typeface="Source Code Pro"/>
              </a:rPr>
              <a:t>employees;</a:t>
            </a:r>
            <a:endParaRPr lang="en-US" sz="2800" dirty="0"/>
          </a:p>
        </p:txBody>
      </p:sp>
      <p:sp>
        <p:nvSpPr>
          <p:cNvPr id="8" name="Rectangle 7">
            <a:extLst>
              <a:ext uri="{FF2B5EF4-FFF2-40B4-BE49-F238E27FC236}">
                <a16:creationId xmlns:a16="http://schemas.microsoft.com/office/drawing/2014/main" id="{AE3B641D-281A-4618-957D-E6291436C812}"/>
              </a:ext>
            </a:extLst>
          </p:cNvPr>
          <p:cNvSpPr/>
          <p:nvPr/>
        </p:nvSpPr>
        <p:spPr>
          <a:xfrm>
            <a:off x="5689600" y="4201180"/>
            <a:ext cx="6096000" cy="2246769"/>
          </a:xfrm>
          <a:prstGeom prst="rect">
            <a:avLst/>
          </a:prstGeom>
        </p:spPr>
        <p:txBody>
          <a:bodyPr>
            <a:spAutoFit/>
          </a:bodyPr>
          <a:lstStyle/>
          <a:p>
            <a:r>
              <a:rPr lang="en-US" sz="2000" dirty="0"/>
              <a:t>The DROP INDEX statement is used to delete an index in a table.</a:t>
            </a:r>
          </a:p>
          <a:p>
            <a:pPr latinLnBrk="1"/>
            <a:r>
              <a:rPr lang="en-US" sz="2000" dirty="0">
                <a:solidFill>
                  <a:srgbClr val="0077AA"/>
                </a:solidFill>
                <a:latin typeface="inherit"/>
              </a:rPr>
              <a:t>DROP</a:t>
            </a:r>
            <a:r>
              <a:rPr lang="en-US" sz="2000" dirty="0">
                <a:solidFill>
                  <a:srgbClr val="006FE0"/>
                </a:solidFill>
                <a:latin typeface="inherit"/>
              </a:rPr>
              <a:t> </a:t>
            </a:r>
            <a:r>
              <a:rPr lang="en-US" sz="2000" dirty="0">
                <a:solidFill>
                  <a:srgbClr val="0077AA"/>
                </a:solidFill>
                <a:latin typeface="inherit"/>
              </a:rPr>
              <a:t>INDEX</a:t>
            </a:r>
            <a:r>
              <a:rPr lang="en-US" sz="2000" dirty="0">
                <a:solidFill>
                  <a:srgbClr val="006FE0"/>
                </a:solidFill>
                <a:latin typeface="inherit"/>
              </a:rPr>
              <a:t> </a:t>
            </a:r>
            <a:r>
              <a:rPr lang="en-US" sz="2000" dirty="0" err="1">
                <a:solidFill>
                  <a:srgbClr val="445870"/>
                </a:solidFill>
                <a:latin typeface="Source Code Pro"/>
              </a:rPr>
              <a:t>index_name</a:t>
            </a:r>
            <a:r>
              <a:rPr lang="en-US" sz="2000" dirty="0">
                <a:solidFill>
                  <a:srgbClr val="006FE0"/>
                </a:solidFill>
                <a:latin typeface="inherit"/>
              </a:rPr>
              <a:t> </a:t>
            </a:r>
            <a:r>
              <a:rPr lang="en-US" sz="2000" dirty="0">
                <a:solidFill>
                  <a:srgbClr val="0077AA"/>
                </a:solidFill>
                <a:latin typeface="inherit"/>
              </a:rPr>
              <a:t>ON</a:t>
            </a:r>
            <a:r>
              <a:rPr lang="en-US" sz="2000" dirty="0">
                <a:solidFill>
                  <a:srgbClr val="006FE0"/>
                </a:solidFill>
                <a:latin typeface="inherit"/>
              </a:rPr>
              <a:t> </a:t>
            </a:r>
            <a:r>
              <a:rPr lang="en-US" sz="2000" dirty="0" err="1">
                <a:solidFill>
                  <a:srgbClr val="445870"/>
                </a:solidFill>
                <a:latin typeface="Source Code Pro"/>
              </a:rPr>
              <a:t>table_name</a:t>
            </a:r>
            <a:endParaRPr lang="en-US" sz="2000" dirty="0">
              <a:solidFill>
                <a:srgbClr val="445870"/>
              </a:solidFill>
              <a:latin typeface="Source Code Pro"/>
            </a:endParaRPr>
          </a:p>
          <a:p>
            <a:pPr latinLnBrk="1"/>
            <a:r>
              <a:rPr lang="en-US" sz="2000" dirty="0">
                <a:solidFill>
                  <a:srgbClr val="445870"/>
                </a:solidFill>
                <a:latin typeface="Source Code Pro"/>
              </a:rPr>
              <a:t>[</a:t>
            </a:r>
            <a:r>
              <a:rPr lang="en-US" sz="2000" dirty="0" err="1">
                <a:solidFill>
                  <a:srgbClr val="445870"/>
                </a:solidFill>
                <a:latin typeface="Source Code Pro"/>
              </a:rPr>
              <a:t>algorithm_option</a:t>
            </a:r>
            <a:r>
              <a:rPr lang="en-US" sz="2000" dirty="0">
                <a:solidFill>
                  <a:srgbClr val="006FE0"/>
                </a:solidFill>
                <a:latin typeface="inherit"/>
              </a:rPr>
              <a:t> </a:t>
            </a:r>
            <a:r>
              <a:rPr lang="en-US" sz="2000" dirty="0">
                <a:solidFill>
                  <a:srgbClr val="445870"/>
                </a:solidFill>
                <a:latin typeface="Source Code Pro"/>
              </a:rPr>
              <a:t>|</a:t>
            </a:r>
            <a:r>
              <a:rPr lang="en-US" sz="2000" dirty="0">
                <a:solidFill>
                  <a:srgbClr val="006FE0"/>
                </a:solidFill>
                <a:latin typeface="inherit"/>
              </a:rPr>
              <a:t> </a:t>
            </a:r>
            <a:r>
              <a:rPr lang="en-US" sz="2000" dirty="0" err="1">
                <a:solidFill>
                  <a:srgbClr val="445870"/>
                </a:solidFill>
                <a:latin typeface="Source Code Pro"/>
              </a:rPr>
              <a:t>lock_option</a:t>
            </a:r>
            <a:r>
              <a:rPr lang="en-US" sz="2000" dirty="0">
                <a:solidFill>
                  <a:srgbClr val="445870"/>
                </a:solidFill>
                <a:latin typeface="Source Code Pro"/>
              </a:rPr>
              <a:t>];</a:t>
            </a:r>
          </a:p>
          <a:p>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E.g., </a:t>
            </a:r>
            <a:r>
              <a:rPr lang="en-US" sz="2000" dirty="0">
                <a:solidFill>
                  <a:srgbClr val="0077AA"/>
                </a:solidFill>
                <a:latin typeface="Source Code Pro"/>
              </a:rPr>
              <a:t>DROP</a:t>
            </a:r>
            <a:r>
              <a:rPr lang="en-US" sz="2000" dirty="0">
                <a:solidFill>
                  <a:srgbClr val="006FE0"/>
                </a:solidFill>
                <a:latin typeface="Source Code Pro"/>
              </a:rPr>
              <a:t> </a:t>
            </a:r>
            <a:r>
              <a:rPr lang="en-US" sz="2000" dirty="0">
                <a:solidFill>
                  <a:srgbClr val="0077AA"/>
                </a:solidFill>
                <a:latin typeface="Source Code Pro"/>
              </a:rPr>
              <a:t>INDEX</a:t>
            </a:r>
            <a:r>
              <a:rPr lang="en-US" sz="2000" dirty="0">
                <a:solidFill>
                  <a:srgbClr val="006FE0"/>
                </a:solidFill>
                <a:latin typeface="Source Code Pro"/>
              </a:rPr>
              <a:t> </a:t>
            </a:r>
            <a:r>
              <a:rPr lang="en-US" sz="2000" dirty="0">
                <a:solidFill>
                  <a:srgbClr val="445870"/>
                </a:solidFill>
                <a:latin typeface="Source Code Pro"/>
              </a:rPr>
              <a:t>name</a:t>
            </a:r>
            <a:r>
              <a:rPr lang="en-US" sz="2000" dirty="0">
                <a:solidFill>
                  <a:srgbClr val="006FE0"/>
                </a:solidFill>
                <a:latin typeface="Source Code Pro"/>
              </a:rPr>
              <a:t> </a:t>
            </a:r>
            <a:r>
              <a:rPr lang="en-US" sz="2000" dirty="0">
                <a:solidFill>
                  <a:srgbClr val="0077AA"/>
                </a:solidFill>
                <a:latin typeface="Source Code Pro"/>
              </a:rPr>
              <a:t>ON</a:t>
            </a:r>
            <a:r>
              <a:rPr lang="en-US" sz="2000" dirty="0">
                <a:solidFill>
                  <a:srgbClr val="006FE0"/>
                </a:solidFill>
                <a:latin typeface="Source Code Pro"/>
              </a:rPr>
              <a:t> </a:t>
            </a:r>
            <a:r>
              <a:rPr lang="en-US" sz="2000" dirty="0">
                <a:solidFill>
                  <a:srgbClr val="445870"/>
                </a:solidFill>
                <a:latin typeface="Source Code Pro"/>
              </a:rPr>
              <a:t>leads;</a:t>
            </a:r>
            <a:endParaRPr lang="en-US" sz="2000" dirty="0"/>
          </a:p>
        </p:txBody>
      </p:sp>
      <p:sp>
        <p:nvSpPr>
          <p:cNvPr id="9" name="Rectangle 8">
            <a:extLst>
              <a:ext uri="{FF2B5EF4-FFF2-40B4-BE49-F238E27FC236}">
                <a16:creationId xmlns:a16="http://schemas.microsoft.com/office/drawing/2014/main" id="{2DDC1D19-3358-4DA5-B368-529A798C0FCD}"/>
              </a:ext>
            </a:extLst>
          </p:cNvPr>
          <p:cNvSpPr/>
          <p:nvPr/>
        </p:nvSpPr>
        <p:spPr>
          <a:xfrm>
            <a:off x="406400" y="5661799"/>
            <a:ext cx="5250155" cy="646331"/>
          </a:xfrm>
          <a:prstGeom prst="rect">
            <a:avLst/>
          </a:prstGeom>
        </p:spPr>
        <p:txBody>
          <a:bodyPr wrap="none">
            <a:spAutoFit/>
          </a:bodyPr>
          <a:lstStyle/>
          <a:p>
            <a:r>
              <a:rPr lang="en-US" dirty="0">
                <a:solidFill>
                  <a:srgbClr val="0077AA"/>
                </a:solidFill>
                <a:latin typeface="Source Code Pro"/>
              </a:rPr>
              <a:t>ALGORITHM</a:t>
            </a:r>
            <a:r>
              <a:rPr lang="en-US" dirty="0">
                <a:solidFill>
                  <a:srgbClr val="006FE0"/>
                </a:solidFill>
                <a:latin typeface="Source Code Pro"/>
              </a:rPr>
              <a:t> </a:t>
            </a:r>
            <a:r>
              <a:rPr lang="en-US" dirty="0">
                <a:solidFill>
                  <a:srgbClr val="445870"/>
                </a:solidFill>
                <a:latin typeface="Source Code Pro"/>
              </a:rPr>
              <a:t>[=]</a:t>
            </a:r>
            <a:r>
              <a:rPr lang="en-US" dirty="0">
                <a:solidFill>
                  <a:srgbClr val="006FE0"/>
                </a:solidFill>
                <a:latin typeface="Source Code Pro"/>
              </a:rPr>
              <a:t> </a:t>
            </a:r>
            <a:r>
              <a:rPr lang="en-US" dirty="0">
                <a:solidFill>
                  <a:srgbClr val="445870"/>
                </a:solidFill>
                <a:latin typeface="Source Code Pro"/>
              </a:rPr>
              <a:t>{</a:t>
            </a:r>
            <a:r>
              <a:rPr lang="en-US" dirty="0">
                <a:solidFill>
                  <a:srgbClr val="0077AA"/>
                </a:solidFill>
                <a:latin typeface="Source Code Pro"/>
              </a:rPr>
              <a:t>DEFAULT</a:t>
            </a:r>
            <a:r>
              <a:rPr lang="en-US" dirty="0">
                <a:solidFill>
                  <a:srgbClr val="A67F59"/>
                </a:solidFill>
                <a:latin typeface="Source Code Pro"/>
              </a:rPr>
              <a:t>|</a:t>
            </a:r>
            <a:r>
              <a:rPr lang="en-US" dirty="0">
                <a:solidFill>
                  <a:srgbClr val="445870"/>
                </a:solidFill>
                <a:latin typeface="Source Code Pro"/>
              </a:rPr>
              <a:t>INPLACE</a:t>
            </a:r>
            <a:r>
              <a:rPr lang="en-US" dirty="0">
                <a:solidFill>
                  <a:srgbClr val="A67F59"/>
                </a:solidFill>
                <a:latin typeface="Source Code Pro"/>
              </a:rPr>
              <a:t>|</a:t>
            </a:r>
            <a:r>
              <a:rPr lang="en-US" dirty="0">
                <a:solidFill>
                  <a:srgbClr val="445870"/>
                </a:solidFill>
                <a:latin typeface="Source Code Pro"/>
              </a:rPr>
              <a:t>COPY}</a:t>
            </a:r>
          </a:p>
          <a:p>
            <a:r>
              <a:rPr lang="en-US" dirty="0">
                <a:solidFill>
                  <a:srgbClr val="0077AA"/>
                </a:solidFill>
                <a:latin typeface="Source Code Pro"/>
              </a:rPr>
              <a:t>LOCK</a:t>
            </a:r>
            <a:r>
              <a:rPr lang="en-US" dirty="0">
                <a:solidFill>
                  <a:srgbClr val="006FE0"/>
                </a:solidFill>
                <a:latin typeface="Source Code Pro"/>
              </a:rPr>
              <a:t> </a:t>
            </a:r>
            <a:r>
              <a:rPr lang="en-US" dirty="0">
                <a:solidFill>
                  <a:srgbClr val="445870"/>
                </a:solidFill>
                <a:latin typeface="Source Code Pro"/>
              </a:rPr>
              <a:t>[=]</a:t>
            </a:r>
            <a:r>
              <a:rPr lang="en-US" dirty="0">
                <a:solidFill>
                  <a:srgbClr val="006FE0"/>
                </a:solidFill>
                <a:latin typeface="Source Code Pro"/>
              </a:rPr>
              <a:t> </a:t>
            </a:r>
            <a:r>
              <a:rPr lang="en-US" dirty="0">
                <a:solidFill>
                  <a:srgbClr val="445870"/>
                </a:solidFill>
                <a:latin typeface="Source Code Pro"/>
              </a:rPr>
              <a:t>{</a:t>
            </a:r>
            <a:r>
              <a:rPr lang="en-US" dirty="0">
                <a:solidFill>
                  <a:srgbClr val="0077AA"/>
                </a:solidFill>
                <a:latin typeface="Source Code Pro"/>
              </a:rPr>
              <a:t>DEFAULT</a:t>
            </a:r>
            <a:r>
              <a:rPr lang="en-US" dirty="0">
                <a:solidFill>
                  <a:srgbClr val="A67F59"/>
                </a:solidFill>
                <a:latin typeface="Source Code Pro"/>
              </a:rPr>
              <a:t>|</a:t>
            </a:r>
            <a:r>
              <a:rPr lang="en-US" dirty="0">
                <a:solidFill>
                  <a:srgbClr val="0077AA"/>
                </a:solidFill>
                <a:latin typeface="Source Code Pro"/>
              </a:rPr>
              <a:t>NONE</a:t>
            </a:r>
            <a:r>
              <a:rPr lang="en-US" dirty="0">
                <a:solidFill>
                  <a:srgbClr val="A67F59"/>
                </a:solidFill>
                <a:latin typeface="Source Code Pro"/>
              </a:rPr>
              <a:t>|</a:t>
            </a:r>
            <a:r>
              <a:rPr lang="en-US" dirty="0">
                <a:solidFill>
                  <a:srgbClr val="445870"/>
                </a:solidFill>
                <a:latin typeface="Source Code Pro"/>
              </a:rPr>
              <a:t>SHARED</a:t>
            </a:r>
            <a:r>
              <a:rPr lang="en-US" dirty="0">
                <a:solidFill>
                  <a:srgbClr val="A67F59"/>
                </a:solidFill>
                <a:latin typeface="Source Code Pro"/>
              </a:rPr>
              <a:t>|</a:t>
            </a:r>
            <a:r>
              <a:rPr lang="en-US" dirty="0">
                <a:solidFill>
                  <a:srgbClr val="445870"/>
                </a:solidFill>
                <a:latin typeface="Source Code Pro"/>
              </a:rPr>
              <a:t>EXCLUSIVE}</a:t>
            </a:r>
            <a:endParaRPr lang="en-US" dirty="0"/>
          </a:p>
        </p:txBody>
      </p:sp>
    </p:spTree>
    <p:extLst>
      <p:ext uri="{BB962C8B-B14F-4D97-AF65-F5344CB8AC3E}">
        <p14:creationId xmlns:p14="http://schemas.microsoft.com/office/powerpoint/2010/main" val="33086429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BA78F1-26BC-4A90-B813-7D89CB6CE69E}"/>
              </a:ext>
            </a:extLst>
          </p:cNvPr>
          <p:cNvSpPr>
            <a:spLocks noGrp="1"/>
          </p:cNvSpPr>
          <p:nvPr>
            <p:ph idx="1"/>
          </p:nvPr>
        </p:nvSpPr>
        <p:spPr>
          <a:xfrm>
            <a:off x="127000" y="1491963"/>
            <a:ext cx="4191000" cy="4881562"/>
          </a:xfrm>
        </p:spPr>
        <p:txBody>
          <a:bodyPr>
            <a:normAutofit fontScale="92500" lnSpcReduction="20000"/>
          </a:bodyPr>
          <a:lstStyle/>
          <a:p>
            <a:r>
              <a:rPr lang="en-US" dirty="0"/>
              <a:t>SQL Server has two types of indexes: clustered index and non-clustered index. We will focus on the clustered index in this tutorial.</a:t>
            </a:r>
          </a:p>
          <a:p>
            <a:r>
              <a:rPr lang="en-US" dirty="0"/>
              <a:t>A clustered index stores data rows in a sorted structure based on its key values. Each table has only one clustered index because data rows can be only sorted in one order. The table that has a clustered index is called a clustered table.</a:t>
            </a:r>
          </a:p>
          <a:p>
            <a:r>
              <a:rPr lang="en-US" dirty="0"/>
              <a:t>The following picture illustrates the structure of a clustered index:</a:t>
            </a:r>
          </a:p>
          <a:p>
            <a:endParaRPr lang="en-US" dirty="0"/>
          </a:p>
        </p:txBody>
      </p:sp>
      <p:sp>
        <p:nvSpPr>
          <p:cNvPr id="3" name="Content Placeholder 2">
            <a:extLst>
              <a:ext uri="{FF2B5EF4-FFF2-40B4-BE49-F238E27FC236}">
                <a16:creationId xmlns:a16="http://schemas.microsoft.com/office/drawing/2014/main" id="{5B9AC3FB-CCB2-4C1B-BAE9-79547F88CFB0}"/>
              </a:ext>
            </a:extLst>
          </p:cNvPr>
          <p:cNvSpPr>
            <a:spLocks noGrp="1"/>
          </p:cNvSpPr>
          <p:nvPr>
            <p:ph sz="quarter" idx="10"/>
          </p:nvPr>
        </p:nvSpPr>
        <p:spPr/>
        <p:txBody>
          <a:bodyPr/>
          <a:lstStyle/>
          <a:p>
            <a:r>
              <a:rPr lang="en-US" dirty="0">
                <a:solidFill>
                  <a:srgbClr val="7030A0"/>
                </a:solidFill>
              </a:rPr>
              <a:t>MS SQL SERVER</a:t>
            </a:r>
          </a:p>
        </p:txBody>
      </p:sp>
      <p:pic>
        <p:nvPicPr>
          <p:cNvPr id="4098" name="Picture 2">
            <a:extLst>
              <a:ext uri="{FF2B5EF4-FFF2-40B4-BE49-F238E27FC236}">
                <a16:creationId xmlns:a16="http://schemas.microsoft.com/office/drawing/2014/main" id="{D6EE0AD0-660D-41C6-85C7-1BE381A5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0" y="1820288"/>
            <a:ext cx="7645400" cy="442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715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7F5B1-D81C-4BC9-9553-3148A0F3D13B}"/>
              </a:ext>
            </a:extLst>
          </p:cNvPr>
          <p:cNvSpPr>
            <a:spLocks noGrp="1"/>
          </p:cNvSpPr>
          <p:nvPr>
            <p:ph idx="1"/>
          </p:nvPr>
        </p:nvSpPr>
        <p:spPr/>
        <p:txBody>
          <a:bodyPr>
            <a:normAutofit fontScale="92500"/>
          </a:bodyPr>
          <a:lstStyle/>
          <a:p>
            <a:pPr>
              <a:buFont typeface="Wingdings" panose="05000000000000000000" pitchFamily="2" charset="2"/>
              <a:buChar char="Ø"/>
            </a:pPr>
            <a:r>
              <a:rPr lang="en-US" dirty="0"/>
              <a:t>A clustered index organizes data using a special structured so-called </a:t>
            </a:r>
            <a:r>
              <a:rPr lang="en-US" dirty="0">
                <a:hlinkClick r:id="rId2"/>
              </a:rPr>
              <a:t>B-tree</a:t>
            </a:r>
            <a:r>
              <a:rPr lang="en-US" dirty="0"/>
              <a:t> (or balanced tree) which enables searches, inserts, updates and deletes in logarithmic amortized time.</a:t>
            </a:r>
          </a:p>
          <a:p>
            <a:pPr>
              <a:buFont typeface="Wingdings" panose="05000000000000000000" pitchFamily="2" charset="2"/>
              <a:buChar char="Ø"/>
            </a:pPr>
            <a:r>
              <a:rPr lang="en-US" dirty="0"/>
              <a:t>In this structure, the top node of the B-tree is called the </a:t>
            </a:r>
            <a:r>
              <a:rPr lang="en-US" b="1" dirty="0"/>
              <a:t>root node</a:t>
            </a:r>
            <a:r>
              <a:rPr lang="en-US" dirty="0"/>
              <a:t>. The nodes at the bottom level are called the </a:t>
            </a:r>
            <a:r>
              <a:rPr lang="en-US" b="1" dirty="0"/>
              <a:t>leaf nodes</a:t>
            </a:r>
            <a:r>
              <a:rPr lang="en-US" dirty="0"/>
              <a:t>. Any index levels between the root and the leaf nodes are known as intermediate levels.</a:t>
            </a:r>
          </a:p>
          <a:p>
            <a:pPr>
              <a:buFont typeface="Wingdings" panose="05000000000000000000" pitchFamily="2" charset="2"/>
              <a:buChar char="Ø"/>
            </a:pPr>
            <a:r>
              <a:rPr lang="en-US" dirty="0"/>
              <a:t>In the B-Tree, the root node and intermediate level nodes contain index pages that hold index rows. The leaf nodes contain the data pages of the underlying table. The pages in each level of the index are linked using another structure called a doubly-linked list.</a:t>
            </a:r>
          </a:p>
          <a:p>
            <a:pPr>
              <a:buFont typeface="Wingdings" panose="05000000000000000000" pitchFamily="2" charset="2"/>
              <a:buChar char="Ø"/>
            </a:pPr>
            <a:r>
              <a:rPr lang="en-US" dirty="0"/>
              <a:t>When you create a table with a </a:t>
            </a:r>
            <a:r>
              <a:rPr lang="en-US" dirty="0">
                <a:hlinkClick r:id="rId3"/>
              </a:rPr>
              <a:t>primary key</a:t>
            </a:r>
            <a:r>
              <a:rPr lang="en-US" dirty="0"/>
              <a:t>, SQL Server automatically creates a</a:t>
            </a:r>
          </a:p>
          <a:p>
            <a:pPr marL="0" indent="0"/>
            <a:r>
              <a:rPr lang="en-US" dirty="0"/>
              <a:t>     corresponding clustered index based on columns included in the primary key.</a:t>
            </a:r>
          </a:p>
          <a:p>
            <a:pPr>
              <a:buFont typeface="Wingdings" panose="05000000000000000000" pitchFamily="2" charset="2"/>
              <a:buChar char="Ø"/>
            </a:pPr>
            <a:endParaRPr lang="en-US" dirty="0"/>
          </a:p>
          <a:p>
            <a:endParaRPr lang="en-US" dirty="0"/>
          </a:p>
        </p:txBody>
      </p:sp>
      <p:sp>
        <p:nvSpPr>
          <p:cNvPr id="3" name="Content Placeholder 2">
            <a:extLst>
              <a:ext uri="{FF2B5EF4-FFF2-40B4-BE49-F238E27FC236}">
                <a16:creationId xmlns:a16="http://schemas.microsoft.com/office/drawing/2014/main" id="{43427DBD-D09F-419F-9CFF-37F20020AA9A}"/>
              </a:ext>
            </a:extLst>
          </p:cNvPr>
          <p:cNvSpPr>
            <a:spLocks noGrp="1"/>
          </p:cNvSpPr>
          <p:nvPr>
            <p:ph sz="quarter" idx="10"/>
          </p:nvPr>
        </p:nvSpPr>
        <p:spPr/>
        <p:txBody>
          <a:bodyPr/>
          <a:lstStyle/>
          <a:p>
            <a:r>
              <a:rPr lang="en-US" dirty="0">
                <a:solidFill>
                  <a:srgbClr val="7030A0"/>
                </a:solidFill>
              </a:rPr>
              <a:t>MS SQL SERVER</a:t>
            </a:r>
          </a:p>
        </p:txBody>
      </p:sp>
    </p:spTree>
    <p:extLst>
      <p:ext uri="{BB962C8B-B14F-4D97-AF65-F5344CB8AC3E}">
        <p14:creationId xmlns:p14="http://schemas.microsoft.com/office/powerpoint/2010/main" val="2105130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51C263-5965-47F1-A048-AF803ED2190F}"/>
              </a:ext>
            </a:extLst>
          </p:cNvPr>
          <p:cNvSpPr>
            <a:spLocks noGrp="1"/>
          </p:cNvSpPr>
          <p:nvPr>
            <p:ph idx="1"/>
          </p:nvPr>
        </p:nvSpPr>
        <p:spPr>
          <a:xfrm>
            <a:off x="406400" y="1493838"/>
            <a:ext cx="11557000" cy="4525963"/>
          </a:xfrm>
        </p:spPr>
        <p:txBody>
          <a:bodyPr>
            <a:normAutofit fontScale="92500" lnSpcReduction="10000"/>
          </a:bodyPr>
          <a:lstStyle/>
          <a:p>
            <a:r>
              <a:rPr lang="en-US" dirty="0"/>
              <a:t>If you add a primary key constraint to an existing table that already has a clustered </a:t>
            </a:r>
          </a:p>
          <a:p>
            <a:r>
              <a:rPr lang="en-US" dirty="0"/>
              <a:t>index, SQL Server will enforce the primary key using a non-clustered index:</a:t>
            </a:r>
          </a:p>
          <a:p>
            <a:r>
              <a:rPr lang="en-US" dirty="0"/>
              <a:t>E.g.,</a:t>
            </a:r>
          </a:p>
          <a:p>
            <a:pPr latinLnBrk="1"/>
            <a:r>
              <a:rPr lang="en-US" dirty="0">
                <a:solidFill>
                  <a:srgbClr val="0101FD"/>
                </a:solidFill>
                <a:latin typeface="inherit"/>
              </a:rPr>
              <a:t>ALTER</a:t>
            </a:r>
            <a:r>
              <a:rPr lang="en-US" dirty="0">
                <a:solidFill>
                  <a:srgbClr val="006FE0"/>
                </a:solidFill>
                <a:latin typeface="inherit"/>
              </a:rPr>
              <a:t> </a:t>
            </a:r>
            <a:r>
              <a:rPr lang="en-US" dirty="0">
                <a:solidFill>
                  <a:srgbClr val="0101FD"/>
                </a:solidFill>
                <a:latin typeface="inherit"/>
              </a:rPr>
              <a:t>TABLE</a:t>
            </a:r>
            <a:r>
              <a:rPr lang="en-US" dirty="0">
                <a:solidFill>
                  <a:srgbClr val="006FE0"/>
                </a:solidFill>
                <a:latin typeface="inherit"/>
              </a:rPr>
              <a:t> </a:t>
            </a:r>
            <a:r>
              <a:rPr lang="en-US" dirty="0" err="1">
                <a:solidFill>
                  <a:srgbClr val="445870"/>
                </a:solidFill>
                <a:latin typeface="inherit"/>
              </a:rPr>
              <a:t>production</a:t>
            </a:r>
            <a:r>
              <a:rPr lang="en-US" dirty="0" err="1">
                <a:solidFill>
                  <a:srgbClr val="333333"/>
                </a:solidFill>
                <a:latin typeface="inherit"/>
              </a:rPr>
              <a:t>.</a:t>
            </a:r>
            <a:r>
              <a:rPr lang="en-US" dirty="0" err="1">
                <a:solidFill>
                  <a:srgbClr val="445870"/>
                </a:solidFill>
                <a:latin typeface="inherit"/>
              </a:rPr>
              <a:t>parts</a:t>
            </a:r>
            <a:endParaRPr lang="en-US" dirty="0">
              <a:solidFill>
                <a:srgbClr val="445870"/>
              </a:solidFill>
              <a:latin typeface="Consolas" panose="020B0609020204030204" pitchFamily="49" charset="0"/>
            </a:endParaRPr>
          </a:p>
          <a:p>
            <a:pPr latinLnBrk="1"/>
            <a:r>
              <a:rPr lang="en-US" dirty="0">
                <a:solidFill>
                  <a:srgbClr val="0101FD"/>
                </a:solidFill>
                <a:latin typeface="inherit"/>
              </a:rPr>
              <a:t>ADD</a:t>
            </a:r>
            <a:r>
              <a:rPr lang="en-US" dirty="0">
                <a:solidFill>
                  <a:srgbClr val="006FE0"/>
                </a:solidFill>
                <a:latin typeface="inherit"/>
              </a:rPr>
              <a:t> </a:t>
            </a:r>
            <a:r>
              <a:rPr lang="en-US" dirty="0">
                <a:solidFill>
                  <a:srgbClr val="0101FD"/>
                </a:solidFill>
                <a:latin typeface="inherit"/>
              </a:rPr>
              <a:t>PRIMARY</a:t>
            </a:r>
            <a:r>
              <a:rPr lang="en-US" dirty="0">
                <a:solidFill>
                  <a:srgbClr val="006FE0"/>
                </a:solidFill>
                <a:latin typeface="inherit"/>
              </a:rPr>
              <a:t> </a:t>
            </a:r>
            <a:r>
              <a:rPr lang="en-US" dirty="0">
                <a:solidFill>
                  <a:srgbClr val="0101FD"/>
                </a:solidFill>
                <a:latin typeface="inherit"/>
              </a:rPr>
              <a:t>KEY</a:t>
            </a:r>
            <a:r>
              <a:rPr lang="en-US" dirty="0">
                <a:solidFill>
                  <a:srgbClr val="333333"/>
                </a:solidFill>
                <a:latin typeface="inherit"/>
              </a:rPr>
              <a:t>(</a:t>
            </a:r>
            <a:r>
              <a:rPr lang="en-US" dirty="0" err="1">
                <a:solidFill>
                  <a:srgbClr val="445870"/>
                </a:solidFill>
                <a:latin typeface="inherit"/>
              </a:rPr>
              <a:t>part_id</a:t>
            </a:r>
            <a:r>
              <a:rPr lang="en-US" dirty="0">
                <a:solidFill>
                  <a:srgbClr val="333333"/>
                </a:solidFill>
                <a:latin typeface="inherit"/>
              </a:rPr>
              <a:t>);</a:t>
            </a:r>
            <a:endParaRPr lang="en-US" dirty="0">
              <a:solidFill>
                <a:srgbClr val="445870"/>
              </a:solidFill>
              <a:latin typeface="Consolas" panose="020B0609020204030204" pitchFamily="49" charset="0"/>
            </a:endParaRPr>
          </a:p>
          <a:p>
            <a:r>
              <a:rPr lang="en-US" dirty="0"/>
              <a:t>SQL Server created a non-clustered index for the primary key./</a:t>
            </a:r>
          </a:p>
          <a:p>
            <a:endParaRPr lang="en-US" dirty="0"/>
          </a:p>
          <a:p>
            <a:r>
              <a:rPr lang="en-US" dirty="0"/>
              <a:t>Using create a clustered index statement:</a:t>
            </a:r>
          </a:p>
          <a:p>
            <a:pPr latinLnBrk="1"/>
            <a:r>
              <a:rPr lang="en-US" dirty="0">
                <a:solidFill>
                  <a:srgbClr val="0101FD"/>
                </a:solidFill>
                <a:latin typeface="inherit"/>
              </a:rPr>
              <a:t>CREATE</a:t>
            </a:r>
            <a:r>
              <a:rPr lang="en-US" dirty="0">
                <a:solidFill>
                  <a:srgbClr val="006FE0"/>
                </a:solidFill>
                <a:latin typeface="inherit"/>
              </a:rPr>
              <a:t> </a:t>
            </a:r>
            <a:r>
              <a:rPr lang="en-US" dirty="0">
                <a:solidFill>
                  <a:srgbClr val="0101FD"/>
                </a:solidFill>
                <a:latin typeface="inherit"/>
              </a:rPr>
              <a:t>CLUSTERED</a:t>
            </a:r>
            <a:r>
              <a:rPr lang="en-US" dirty="0">
                <a:solidFill>
                  <a:srgbClr val="006FE0"/>
                </a:solidFill>
                <a:latin typeface="inherit"/>
              </a:rPr>
              <a:t> </a:t>
            </a:r>
            <a:r>
              <a:rPr lang="en-US" dirty="0">
                <a:solidFill>
                  <a:srgbClr val="0101FD"/>
                </a:solidFill>
                <a:latin typeface="inherit"/>
              </a:rPr>
              <a:t>INDEX</a:t>
            </a:r>
            <a:r>
              <a:rPr lang="en-US" dirty="0">
                <a:solidFill>
                  <a:srgbClr val="006FE0"/>
                </a:solidFill>
                <a:latin typeface="inherit"/>
              </a:rPr>
              <a:t> </a:t>
            </a:r>
            <a:r>
              <a:rPr lang="en-US" dirty="0" err="1">
                <a:solidFill>
                  <a:srgbClr val="445870"/>
                </a:solidFill>
                <a:latin typeface="inherit"/>
              </a:rPr>
              <a:t>index_name</a:t>
            </a:r>
            <a:endParaRPr lang="en-US" dirty="0">
              <a:solidFill>
                <a:srgbClr val="445870"/>
              </a:solidFill>
              <a:latin typeface="Consolas" panose="020B0609020204030204" pitchFamily="49" charset="0"/>
            </a:endParaRPr>
          </a:p>
          <a:p>
            <a:pPr latinLnBrk="1"/>
            <a:r>
              <a:rPr lang="en-US" dirty="0">
                <a:solidFill>
                  <a:srgbClr val="0101FD"/>
                </a:solidFill>
                <a:latin typeface="inherit"/>
              </a:rPr>
              <a:t>ON</a:t>
            </a:r>
            <a:r>
              <a:rPr lang="en-US" dirty="0">
                <a:solidFill>
                  <a:srgbClr val="006FE0"/>
                </a:solidFill>
                <a:latin typeface="inherit"/>
              </a:rPr>
              <a:t> </a:t>
            </a:r>
            <a:r>
              <a:rPr lang="en-US" dirty="0" err="1">
                <a:solidFill>
                  <a:srgbClr val="445870"/>
                </a:solidFill>
                <a:latin typeface="inherit"/>
              </a:rPr>
              <a:t>schema_name</a:t>
            </a:r>
            <a:r>
              <a:rPr lang="en-US" dirty="0" err="1">
                <a:solidFill>
                  <a:srgbClr val="333333"/>
                </a:solidFill>
                <a:latin typeface="inherit"/>
              </a:rPr>
              <a:t>.</a:t>
            </a:r>
            <a:r>
              <a:rPr lang="en-US" dirty="0" err="1">
                <a:solidFill>
                  <a:srgbClr val="000000"/>
                </a:solidFill>
                <a:latin typeface="inherit"/>
              </a:rPr>
              <a:t>table_name</a:t>
            </a:r>
            <a:r>
              <a:rPr lang="en-US" dirty="0">
                <a:solidFill>
                  <a:srgbClr val="000000"/>
                </a:solidFill>
                <a:latin typeface="inherit"/>
              </a:rPr>
              <a:t> </a:t>
            </a:r>
            <a:r>
              <a:rPr lang="en-US" dirty="0">
                <a:solidFill>
                  <a:srgbClr val="333333"/>
                </a:solidFill>
                <a:latin typeface="inherit"/>
              </a:rPr>
              <a:t>(</a:t>
            </a:r>
            <a:r>
              <a:rPr lang="en-US" dirty="0" err="1">
                <a:solidFill>
                  <a:srgbClr val="445870"/>
                </a:solidFill>
                <a:latin typeface="inherit"/>
              </a:rPr>
              <a:t>column_list</a:t>
            </a:r>
            <a:r>
              <a:rPr lang="en-US" dirty="0">
                <a:solidFill>
                  <a:srgbClr val="333333"/>
                </a:solidFill>
                <a:latin typeface="inherit"/>
              </a:rPr>
              <a:t>);</a:t>
            </a:r>
            <a:r>
              <a:rPr lang="en-US" dirty="0">
                <a:solidFill>
                  <a:srgbClr val="006FE0"/>
                </a:solidFill>
                <a:latin typeface="inherit"/>
              </a:rPr>
              <a:t>  </a:t>
            </a:r>
          </a:p>
          <a:p>
            <a:pPr latinLnBrk="1"/>
            <a:r>
              <a:rPr lang="en-US" dirty="0"/>
              <a:t>When executing the following statement, SQL Server traverses the index (Clustered index seek) to locate the row, which is faster than scanning the whole table.</a:t>
            </a:r>
            <a:endParaRPr lang="en-US" dirty="0">
              <a:solidFill>
                <a:srgbClr val="445870"/>
              </a:solidFill>
              <a:latin typeface="Consolas" panose="020B0609020204030204" pitchFamily="49" charset="0"/>
            </a:endParaRPr>
          </a:p>
          <a:p>
            <a:endParaRPr lang="en-US" dirty="0"/>
          </a:p>
        </p:txBody>
      </p:sp>
      <p:sp>
        <p:nvSpPr>
          <p:cNvPr id="3" name="Content Placeholder 2">
            <a:extLst>
              <a:ext uri="{FF2B5EF4-FFF2-40B4-BE49-F238E27FC236}">
                <a16:creationId xmlns:a16="http://schemas.microsoft.com/office/drawing/2014/main" id="{8564BC86-D3CC-46B6-B55A-0BA736D53808}"/>
              </a:ext>
            </a:extLst>
          </p:cNvPr>
          <p:cNvSpPr>
            <a:spLocks noGrp="1"/>
          </p:cNvSpPr>
          <p:nvPr>
            <p:ph sz="quarter" idx="10"/>
          </p:nvPr>
        </p:nvSpPr>
        <p:spPr/>
        <p:txBody>
          <a:bodyPr/>
          <a:lstStyle/>
          <a:p>
            <a:r>
              <a:rPr lang="en-US" dirty="0">
                <a:solidFill>
                  <a:srgbClr val="7030A0"/>
                </a:solidFill>
              </a:rPr>
              <a:t>MS SQL SERVER</a:t>
            </a:r>
            <a:endParaRPr lang="en-US" dirty="0"/>
          </a:p>
        </p:txBody>
      </p:sp>
    </p:spTree>
    <p:extLst>
      <p:ext uri="{BB962C8B-B14F-4D97-AF65-F5344CB8AC3E}">
        <p14:creationId xmlns:p14="http://schemas.microsoft.com/office/powerpoint/2010/main" val="31734425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5D121-10DE-41E6-9A38-74CEE7D3799A}"/>
              </a:ext>
            </a:extLst>
          </p:cNvPr>
          <p:cNvSpPr>
            <a:spLocks noGrp="1"/>
          </p:cNvSpPr>
          <p:nvPr>
            <p:ph idx="1"/>
          </p:nvPr>
        </p:nvSpPr>
        <p:spPr>
          <a:xfrm>
            <a:off x="152399" y="1587500"/>
            <a:ext cx="4470401" cy="4483100"/>
          </a:xfrm>
        </p:spPr>
        <p:txBody>
          <a:bodyPr>
            <a:normAutofit fontScale="77500" lnSpcReduction="20000"/>
          </a:bodyPr>
          <a:lstStyle/>
          <a:p>
            <a:r>
              <a:rPr lang="en-US" dirty="0"/>
              <a:t>A </a:t>
            </a:r>
            <a:r>
              <a:rPr lang="en-US" dirty="0" err="1"/>
              <a:t>nonclustered</a:t>
            </a:r>
            <a:r>
              <a:rPr lang="en-US" dirty="0"/>
              <a:t> index is a data structure that improves the speed of data retrieval from tables. Unlike a </a:t>
            </a:r>
            <a:r>
              <a:rPr lang="en-US" dirty="0">
                <a:hlinkClick r:id="rId2"/>
              </a:rPr>
              <a:t>clustered index</a:t>
            </a:r>
            <a:r>
              <a:rPr lang="en-US" dirty="0"/>
              <a:t>, a </a:t>
            </a:r>
            <a:r>
              <a:rPr lang="en-US" dirty="0" err="1"/>
              <a:t>nonclustered</a:t>
            </a:r>
            <a:r>
              <a:rPr lang="en-US" dirty="0"/>
              <a:t> index sorts and stores data separately from the data rows in the table. It is a copy of selected columns of data from a table with the links to the associated table.</a:t>
            </a:r>
          </a:p>
          <a:p>
            <a:r>
              <a:rPr lang="en-US" dirty="0"/>
              <a:t>Similar to a clustered index, a </a:t>
            </a:r>
            <a:r>
              <a:rPr lang="en-US" dirty="0" err="1"/>
              <a:t>nonclustered</a:t>
            </a:r>
            <a:r>
              <a:rPr lang="en-US" dirty="0"/>
              <a:t> index uses the B-tree structure to organize its data.</a:t>
            </a:r>
          </a:p>
          <a:p>
            <a:r>
              <a:rPr lang="en-US" dirty="0"/>
              <a:t>A table may have one or more </a:t>
            </a:r>
            <a:r>
              <a:rPr lang="en-US" dirty="0" err="1"/>
              <a:t>nonclustered</a:t>
            </a:r>
            <a:r>
              <a:rPr lang="en-US" dirty="0"/>
              <a:t> indexes and each non-clustered index may include one or more columns of the table.</a:t>
            </a:r>
          </a:p>
          <a:p>
            <a:r>
              <a:rPr lang="en-US" dirty="0"/>
              <a:t>The following picture illustrates the structure non-clustered index:</a:t>
            </a:r>
          </a:p>
          <a:p>
            <a:endParaRPr lang="en-US" dirty="0"/>
          </a:p>
        </p:txBody>
      </p:sp>
      <p:sp>
        <p:nvSpPr>
          <p:cNvPr id="3" name="Content Placeholder 2">
            <a:extLst>
              <a:ext uri="{FF2B5EF4-FFF2-40B4-BE49-F238E27FC236}">
                <a16:creationId xmlns:a16="http://schemas.microsoft.com/office/drawing/2014/main" id="{41AE1967-EAEC-4A83-B528-FD12E4C726F5}"/>
              </a:ext>
            </a:extLst>
          </p:cNvPr>
          <p:cNvSpPr>
            <a:spLocks noGrp="1"/>
          </p:cNvSpPr>
          <p:nvPr>
            <p:ph sz="quarter" idx="10"/>
          </p:nvPr>
        </p:nvSpPr>
        <p:spPr/>
        <p:txBody>
          <a:bodyPr/>
          <a:lstStyle/>
          <a:p>
            <a:r>
              <a:rPr lang="en-US" dirty="0">
                <a:solidFill>
                  <a:srgbClr val="7030A0"/>
                </a:solidFill>
              </a:rPr>
              <a:t>MS SQL SERVER</a:t>
            </a:r>
            <a:endParaRPr lang="en-US" dirty="0"/>
          </a:p>
        </p:txBody>
      </p:sp>
      <p:pic>
        <p:nvPicPr>
          <p:cNvPr id="5122" name="Picture 2" descr="SQL Server nonclustered index">
            <a:extLst>
              <a:ext uri="{FF2B5EF4-FFF2-40B4-BE49-F238E27FC236}">
                <a16:creationId xmlns:a16="http://schemas.microsoft.com/office/drawing/2014/main" id="{468138BB-1D08-44EE-8A74-ED7FA8CBA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1" y="1846261"/>
            <a:ext cx="7173494" cy="422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754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8045E-54E1-421D-B5BC-75EC225116C0}"/>
              </a:ext>
            </a:extLst>
          </p:cNvPr>
          <p:cNvSpPr>
            <a:spLocks noGrp="1"/>
          </p:cNvSpPr>
          <p:nvPr>
            <p:ph idx="1"/>
          </p:nvPr>
        </p:nvSpPr>
        <p:spPr/>
        <p:txBody>
          <a:bodyPr>
            <a:normAutofit lnSpcReduction="10000"/>
          </a:bodyPr>
          <a:lstStyle/>
          <a:p>
            <a:r>
              <a:rPr lang="en-US" dirty="0"/>
              <a:t>Besides storing the index key values, the leaf nodes also store row pointers to the data rows that contain the key values. These row pointers are also known as row locators.</a:t>
            </a:r>
          </a:p>
          <a:p>
            <a:r>
              <a:rPr lang="en-US" dirty="0"/>
              <a:t>If the underlying table is a clustered table, the row pointer is the clustered index key. In case the underlying table is a heap, the row pointer points to the row of the table.</a:t>
            </a:r>
          </a:p>
          <a:p>
            <a:r>
              <a:rPr lang="en-US" dirty="0"/>
              <a:t>To create a non clustered index:</a:t>
            </a:r>
          </a:p>
          <a:p>
            <a:pPr latinLnBrk="1"/>
            <a:r>
              <a:rPr lang="en-US" dirty="0">
                <a:solidFill>
                  <a:srgbClr val="0101FD"/>
                </a:solidFill>
                <a:latin typeface="inherit"/>
              </a:rPr>
              <a:t>CREATE</a:t>
            </a:r>
            <a:r>
              <a:rPr lang="en-US" dirty="0">
                <a:solidFill>
                  <a:srgbClr val="006FE0"/>
                </a:solidFill>
                <a:latin typeface="inherit"/>
              </a:rPr>
              <a:t> </a:t>
            </a:r>
            <a:r>
              <a:rPr lang="en-US" dirty="0">
                <a:solidFill>
                  <a:srgbClr val="333333"/>
                </a:solidFill>
                <a:latin typeface="inherit"/>
              </a:rPr>
              <a:t>[</a:t>
            </a:r>
            <a:r>
              <a:rPr lang="en-US" dirty="0">
                <a:solidFill>
                  <a:srgbClr val="0101FD"/>
                </a:solidFill>
                <a:latin typeface="inherit"/>
              </a:rPr>
              <a:t>NONCLUSTERED</a:t>
            </a:r>
            <a:r>
              <a:rPr lang="en-US" dirty="0">
                <a:solidFill>
                  <a:srgbClr val="333333"/>
                </a:solidFill>
                <a:latin typeface="inherit"/>
              </a:rPr>
              <a:t>]</a:t>
            </a:r>
            <a:r>
              <a:rPr lang="en-US" dirty="0">
                <a:solidFill>
                  <a:srgbClr val="006FE0"/>
                </a:solidFill>
                <a:latin typeface="inherit"/>
              </a:rPr>
              <a:t> </a:t>
            </a:r>
            <a:r>
              <a:rPr lang="en-US" dirty="0">
                <a:solidFill>
                  <a:srgbClr val="0101FD"/>
                </a:solidFill>
                <a:latin typeface="inherit"/>
              </a:rPr>
              <a:t>INDEX</a:t>
            </a:r>
            <a:r>
              <a:rPr lang="en-US" dirty="0">
                <a:solidFill>
                  <a:srgbClr val="006FE0"/>
                </a:solidFill>
                <a:latin typeface="inherit"/>
              </a:rPr>
              <a:t> </a:t>
            </a:r>
            <a:r>
              <a:rPr lang="en-US" dirty="0" err="1">
                <a:solidFill>
                  <a:srgbClr val="445870"/>
                </a:solidFill>
                <a:latin typeface="inherit"/>
              </a:rPr>
              <a:t>index_name</a:t>
            </a:r>
            <a:endParaRPr lang="en-US" dirty="0">
              <a:solidFill>
                <a:srgbClr val="445870"/>
              </a:solidFill>
              <a:latin typeface="Consolas" panose="020B0609020204030204" pitchFamily="49" charset="0"/>
            </a:endParaRPr>
          </a:p>
          <a:p>
            <a:pPr latinLnBrk="1"/>
            <a:r>
              <a:rPr lang="en-US" dirty="0">
                <a:solidFill>
                  <a:srgbClr val="0101FD"/>
                </a:solidFill>
                <a:latin typeface="inherit"/>
              </a:rPr>
              <a:t>ON</a:t>
            </a:r>
            <a:r>
              <a:rPr lang="en-US" dirty="0">
                <a:solidFill>
                  <a:srgbClr val="006FE0"/>
                </a:solidFill>
                <a:latin typeface="inherit"/>
              </a:rPr>
              <a:t> </a:t>
            </a:r>
            <a:r>
              <a:rPr lang="en-US" dirty="0" err="1">
                <a:solidFill>
                  <a:srgbClr val="000000"/>
                </a:solidFill>
                <a:latin typeface="inherit"/>
              </a:rPr>
              <a:t>table_name</a:t>
            </a:r>
            <a:r>
              <a:rPr lang="en-US" dirty="0">
                <a:solidFill>
                  <a:srgbClr val="333333"/>
                </a:solidFill>
                <a:latin typeface="inherit"/>
              </a:rPr>
              <a:t>(</a:t>
            </a:r>
            <a:r>
              <a:rPr lang="en-US" dirty="0" err="1">
                <a:solidFill>
                  <a:srgbClr val="445870"/>
                </a:solidFill>
                <a:latin typeface="inherit"/>
              </a:rPr>
              <a:t>column_list</a:t>
            </a:r>
            <a:r>
              <a:rPr lang="en-US" dirty="0">
                <a:solidFill>
                  <a:srgbClr val="333333"/>
                </a:solidFill>
                <a:latin typeface="inherit"/>
              </a:rPr>
              <a:t>);</a:t>
            </a:r>
          </a:p>
          <a:p>
            <a:pPr latinLnBrk="1"/>
            <a:r>
              <a:rPr lang="en-US" dirty="0">
                <a:solidFill>
                  <a:srgbClr val="445870"/>
                </a:solidFill>
                <a:latin typeface="Consolas" panose="020B0609020204030204" pitchFamily="49" charset="0"/>
              </a:rPr>
              <a:t>or CREATE INDEX ON TABLENAME(cols); </a:t>
            </a:r>
          </a:p>
          <a:p>
            <a:r>
              <a:rPr lang="en-US" b="1" dirty="0"/>
              <a:t>Note</a:t>
            </a:r>
            <a:r>
              <a:rPr lang="en-US" dirty="0"/>
              <a:t>: it is a best practice  to place the columns that you often use to query data at the beginning of the column list of the index.</a:t>
            </a:r>
          </a:p>
          <a:p>
            <a:endParaRPr lang="en-US" dirty="0"/>
          </a:p>
        </p:txBody>
      </p:sp>
      <p:sp>
        <p:nvSpPr>
          <p:cNvPr id="3" name="Content Placeholder 2">
            <a:extLst>
              <a:ext uri="{FF2B5EF4-FFF2-40B4-BE49-F238E27FC236}">
                <a16:creationId xmlns:a16="http://schemas.microsoft.com/office/drawing/2014/main" id="{52E4BD85-253A-4033-851D-E8C63143DF20}"/>
              </a:ext>
            </a:extLst>
          </p:cNvPr>
          <p:cNvSpPr>
            <a:spLocks noGrp="1"/>
          </p:cNvSpPr>
          <p:nvPr>
            <p:ph sz="quarter" idx="10"/>
          </p:nvPr>
        </p:nvSpPr>
        <p:spPr/>
        <p:txBody>
          <a:bodyPr/>
          <a:lstStyle/>
          <a:p>
            <a:r>
              <a:rPr lang="en-US" dirty="0">
                <a:solidFill>
                  <a:srgbClr val="7030A0"/>
                </a:solidFill>
              </a:rPr>
              <a:t>MS SQL SERVER</a:t>
            </a:r>
            <a:endParaRPr lang="en-US" dirty="0"/>
          </a:p>
        </p:txBody>
      </p:sp>
    </p:spTree>
    <p:extLst>
      <p:ext uri="{BB962C8B-B14F-4D97-AF65-F5344CB8AC3E}">
        <p14:creationId xmlns:p14="http://schemas.microsoft.com/office/powerpoint/2010/main" val="3341554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B6EA6D-25DB-4CE4-AE46-A03BD65F7F0D}"/>
              </a:ext>
            </a:extLst>
          </p:cNvPr>
          <p:cNvSpPr>
            <a:spLocks noGrp="1"/>
          </p:cNvSpPr>
          <p:nvPr>
            <p:ph idx="1"/>
          </p:nvPr>
        </p:nvSpPr>
        <p:spPr>
          <a:xfrm>
            <a:off x="406400" y="1493838"/>
            <a:ext cx="11442700" cy="4729162"/>
          </a:xfrm>
        </p:spPr>
        <p:txBody>
          <a:bodyPr>
            <a:normAutofit fontScale="92500" lnSpcReduction="20000"/>
          </a:bodyPr>
          <a:lstStyle/>
          <a:p>
            <a:pPr>
              <a:buFont typeface="Wingdings" panose="05000000000000000000" pitchFamily="2" charset="2"/>
              <a:buChar char="Ø"/>
            </a:pPr>
            <a:r>
              <a:rPr lang="en-US" sz="2000" dirty="0"/>
              <a:t>The </a:t>
            </a:r>
            <a:r>
              <a:rPr lang="en-US" sz="2000" dirty="0" err="1"/>
              <a:t>sp_rename</a:t>
            </a:r>
            <a:r>
              <a:rPr lang="en-US" sz="2000" dirty="0"/>
              <a:t> is a system stored procedure that allows you to rename any user-created object in the current database including table, index, and column.</a:t>
            </a:r>
          </a:p>
          <a:p>
            <a:pPr latinLnBrk="1"/>
            <a:r>
              <a:rPr lang="en-US" sz="2000" dirty="0">
                <a:solidFill>
                  <a:srgbClr val="0101FD"/>
                </a:solidFill>
              </a:rPr>
              <a:t>EXEC</a:t>
            </a:r>
            <a:r>
              <a:rPr lang="en-US" sz="2000" dirty="0">
                <a:solidFill>
                  <a:srgbClr val="006FE0"/>
                </a:solidFill>
              </a:rPr>
              <a:t> </a:t>
            </a:r>
            <a:r>
              <a:rPr lang="en-US" sz="2000" dirty="0" err="1">
                <a:solidFill>
                  <a:srgbClr val="002D7A"/>
                </a:solidFill>
              </a:rPr>
              <a:t>sp_rename</a:t>
            </a:r>
            <a:r>
              <a:rPr lang="en-US" sz="2000" dirty="0">
                <a:solidFill>
                  <a:srgbClr val="006FE0"/>
                </a:solidFill>
              </a:rPr>
              <a:t>    </a:t>
            </a:r>
            <a:r>
              <a:rPr lang="en-US" sz="2000" dirty="0" err="1">
                <a:solidFill>
                  <a:srgbClr val="445870"/>
                </a:solidFill>
              </a:rPr>
              <a:t>index_name</a:t>
            </a:r>
            <a:r>
              <a:rPr lang="en-US" sz="2000" dirty="0">
                <a:solidFill>
                  <a:srgbClr val="333333"/>
                </a:solidFill>
              </a:rPr>
              <a:t>,</a:t>
            </a:r>
            <a:r>
              <a:rPr lang="en-US" sz="2000" dirty="0">
                <a:solidFill>
                  <a:srgbClr val="006FE0"/>
                </a:solidFill>
              </a:rPr>
              <a:t>      </a:t>
            </a:r>
            <a:r>
              <a:rPr lang="en-US" sz="2000" dirty="0" err="1">
                <a:solidFill>
                  <a:srgbClr val="445870"/>
                </a:solidFill>
              </a:rPr>
              <a:t>new_index_name</a:t>
            </a:r>
            <a:r>
              <a:rPr lang="en-US" sz="2000" dirty="0">
                <a:solidFill>
                  <a:srgbClr val="333333"/>
                </a:solidFill>
              </a:rPr>
              <a:t>,</a:t>
            </a:r>
            <a:r>
              <a:rPr lang="en-US" sz="2000" dirty="0">
                <a:solidFill>
                  <a:srgbClr val="006FE0"/>
                </a:solidFill>
              </a:rPr>
              <a:t>      </a:t>
            </a:r>
            <a:r>
              <a:rPr lang="en-US" sz="2000" dirty="0">
                <a:solidFill>
                  <a:srgbClr val="445870"/>
                </a:solidFill>
              </a:rPr>
              <a:t>N</a:t>
            </a:r>
            <a:r>
              <a:rPr lang="en-US" sz="2000" dirty="0">
                <a:solidFill>
                  <a:srgbClr val="A31515"/>
                </a:solidFill>
              </a:rPr>
              <a:t>'INDEX’</a:t>
            </a:r>
            <a:r>
              <a:rPr lang="en-US" sz="2000" dirty="0">
                <a:solidFill>
                  <a:srgbClr val="333333"/>
                </a:solidFill>
              </a:rPr>
              <a:t>;</a:t>
            </a:r>
            <a:r>
              <a:rPr lang="en-US" sz="2000" dirty="0">
                <a:solidFill>
                  <a:srgbClr val="006FE0"/>
                </a:solidFill>
              </a:rPr>
              <a:t>  </a:t>
            </a:r>
          </a:p>
          <a:p>
            <a:pPr latinLnBrk="1"/>
            <a:endParaRPr lang="en-US" sz="2000" dirty="0">
              <a:solidFill>
                <a:srgbClr val="006FE0"/>
              </a:solidFill>
            </a:endParaRPr>
          </a:p>
          <a:p>
            <a:pPr>
              <a:buFont typeface="Wingdings" panose="05000000000000000000" pitchFamily="2" charset="2"/>
              <a:buChar char="Ø"/>
            </a:pPr>
            <a:r>
              <a:rPr lang="en-US" sz="2000" dirty="0"/>
              <a:t>A unique index may consist of one or many columns. If a unique index has one column, the values in this column will be unique. In case the unique index has multiple columns, the combination of values in these columns is unique.</a:t>
            </a:r>
          </a:p>
          <a:p>
            <a:r>
              <a:rPr lang="en-US" sz="2000" dirty="0"/>
              <a:t>Any attempt to </a:t>
            </a:r>
            <a:r>
              <a:rPr lang="en-US" sz="2000" dirty="0">
                <a:hlinkClick r:id="rId2"/>
              </a:rPr>
              <a:t>insert</a:t>
            </a:r>
            <a:r>
              <a:rPr lang="en-US" sz="2000" dirty="0"/>
              <a:t> or </a:t>
            </a:r>
            <a:r>
              <a:rPr lang="en-US" sz="2000" dirty="0">
                <a:hlinkClick r:id="rId3"/>
              </a:rPr>
              <a:t>update</a:t>
            </a:r>
            <a:r>
              <a:rPr lang="en-US" sz="2000" dirty="0"/>
              <a:t> data into the unique index key columns that causes the duplicate will result in an error.</a:t>
            </a:r>
          </a:p>
          <a:p>
            <a:pPr latinLnBrk="1"/>
            <a:r>
              <a:rPr lang="en-US" sz="2000" dirty="0">
                <a:solidFill>
                  <a:srgbClr val="0101FD"/>
                </a:solidFill>
              </a:rPr>
              <a:t>CREATE</a:t>
            </a:r>
            <a:r>
              <a:rPr lang="en-US" sz="2000" dirty="0">
                <a:solidFill>
                  <a:srgbClr val="006FE0"/>
                </a:solidFill>
              </a:rPr>
              <a:t> </a:t>
            </a:r>
            <a:r>
              <a:rPr lang="en-US" sz="2000" dirty="0">
                <a:solidFill>
                  <a:srgbClr val="0101FD"/>
                </a:solidFill>
              </a:rPr>
              <a:t>UNIQUE</a:t>
            </a:r>
            <a:r>
              <a:rPr lang="en-US" sz="2000" dirty="0">
                <a:solidFill>
                  <a:srgbClr val="006FE0"/>
                </a:solidFill>
              </a:rPr>
              <a:t> </a:t>
            </a:r>
            <a:r>
              <a:rPr lang="en-US" sz="2000" dirty="0">
                <a:solidFill>
                  <a:srgbClr val="0101FD"/>
                </a:solidFill>
              </a:rPr>
              <a:t>INDEX</a:t>
            </a:r>
            <a:r>
              <a:rPr lang="en-US" sz="2000" dirty="0">
                <a:solidFill>
                  <a:srgbClr val="006FE0"/>
                </a:solidFill>
              </a:rPr>
              <a:t> </a:t>
            </a:r>
            <a:r>
              <a:rPr lang="en-US" sz="2000" dirty="0" err="1">
                <a:solidFill>
                  <a:srgbClr val="445870"/>
                </a:solidFill>
              </a:rPr>
              <a:t>index_name</a:t>
            </a:r>
            <a:endParaRPr lang="en-US" sz="2000" dirty="0">
              <a:solidFill>
                <a:srgbClr val="445870"/>
              </a:solidFill>
            </a:endParaRPr>
          </a:p>
          <a:p>
            <a:pPr latinLnBrk="1"/>
            <a:r>
              <a:rPr lang="en-US" sz="2000" dirty="0">
                <a:solidFill>
                  <a:srgbClr val="0101FD"/>
                </a:solidFill>
              </a:rPr>
              <a:t>ON</a:t>
            </a:r>
            <a:r>
              <a:rPr lang="en-US" sz="2000" dirty="0">
                <a:solidFill>
                  <a:srgbClr val="006FE0"/>
                </a:solidFill>
              </a:rPr>
              <a:t> </a:t>
            </a:r>
            <a:r>
              <a:rPr lang="en-US" sz="2000" dirty="0" err="1">
                <a:solidFill>
                  <a:srgbClr val="000000"/>
                </a:solidFill>
              </a:rPr>
              <a:t>table_name</a:t>
            </a:r>
            <a:r>
              <a:rPr lang="en-US" sz="2000" dirty="0">
                <a:solidFill>
                  <a:srgbClr val="333333"/>
                </a:solidFill>
              </a:rPr>
              <a:t>(</a:t>
            </a:r>
            <a:r>
              <a:rPr lang="en-US" sz="2000" dirty="0" err="1">
                <a:solidFill>
                  <a:srgbClr val="445870"/>
                </a:solidFill>
              </a:rPr>
              <a:t>column_list</a:t>
            </a:r>
            <a:r>
              <a:rPr lang="en-US" sz="2000" dirty="0">
                <a:solidFill>
                  <a:srgbClr val="333333"/>
                </a:solidFill>
              </a:rPr>
              <a:t>);</a:t>
            </a:r>
          </a:p>
          <a:p>
            <a:pPr latinLnBrk="1"/>
            <a:endParaRPr lang="en-US" sz="2000" dirty="0">
              <a:solidFill>
                <a:srgbClr val="333333"/>
              </a:solidFill>
            </a:endParaRPr>
          </a:p>
          <a:p>
            <a:pPr latinLnBrk="1">
              <a:buFont typeface="Wingdings" panose="05000000000000000000" pitchFamily="2" charset="2"/>
              <a:buChar char="Ø"/>
            </a:pPr>
            <a:r>
              <a:rPr lang="en-US" sz="2000" dirty="0">
                <a:solidFill>
                  <a:srgbClr val="333333"/>
                </a:solidFill>
              </a:rPr>
              <a:t>To drop index:</a:t>
            </a:r>
          </a:p>
          <a:p>
            <a:pPr latinLnBrk="1"/>
            <a:r>
              <a:rPr lang="en-US" sz="2000" dirty="0">
                <a:solidFill>
                  <a:srgbClr val="0101FD"/>
                </a:solidFill>
                <a:latin typeface="inherit"/>
              </a:rPr>
              <a:t>DROP</a:t>
            </a:r>
            <a:r>
              <a:rPr lang="en-US" sz="2000" dirty="0">
                <a:solidFill>
                  <a:srgbClr val="006FE0"/>
                </a:solidFill>
                <a:latin typeface="inherit"/>
              </a:rPr>
              <a:t> </a:t>
            </a:r>
            <a:r>
              <a:rPr lang="en-US" sz="2000" dirty="0">
                <a:solidFill>
                  <a:srgbClr val="0101FD"/>
                </a:solidFill>
                <a:latin typeface="inherit"/>
              </a:rPr>
              <a:t>INDEX</a:t>
            </a:r>
            <a:r>
              <a:rPr lang="en-US" sz="2000" dirty="0">
                <a:solidFill>
                  <a:srgbClr val="006FE0"/>
                </a:solidFill>
                <a:latin typeface="inherit"/>
              </a:rPr>
              <a:t> </a:t>
            </a:r>
            <a:r>
              <a:rPr lang="en-US" sz="2000" dirty="0">
                <a:solidFill>
                  <a:srgbClr val="333333"/>
                </a:solidFill>
                <a:latin typeface="inherit"/>
              </a:rPr>
              <a:t>[</a:t>
            </a:r>
            <a:r>
              <a:rPr lang="en-US" sz="2000" dirty="0">
                <a:solidFill>
                  <a:srgbClr val="0101FD"/>
                </a:solidFill>
                <a:latin typeface="inherit"/>
              </a:rPr>
              <a:t>IF</a:t>
            </a:r>
            <a:r>
              <a:rPr lang="en-US" sz="2000" dirty="0">
                <a:solidFill>
                  <a:srgbClr val="006FE0"/>
                </a:solidFill>
                <a:latin typeface="inherit"/>
              </a:rPr>
              <a:t> </a:t>
            </a:r>
            <a:r>
              <a:rPr lang="en-US" sz="2000" dirty="0">
                <a:solidFill>
                  <a:srgbClr val="0101FD"/>
                </a:solidFill>
                <a:latin typeface="inherit"/>
              </a:rPr>
              <a:t>EXISTS</a:t>
            </a:r>
            <a:r>
              <a:rPr lang="en-US" sz="2000" dirty="0">
                <a:solidFill>
                  <a:srgbClr val="333333"/>
                </a:solidFill>
                <a:latin typeface="inherit"/>
              </a:rPr>
              <a:t>]</a:t>
            </a:r>
            <a:r>
              <a:rPr lang="en-US" sz="2000" dirty="0">
                <a:solidFill>
                  <a:srgbClr val="006FE0"/>
                </a:solidFill>
                <a:latin typeface="inherit"/>
              </a:rPr>
              <a:t> </a:t>
            </a:r>
            <a:endParaRPr lang="en-US" sz="2000" dirty="0">
              <a:solidFill>
                <a:srgbClr val="445870"/>
              </a:solidFill>
              <a:latin typeface="Consolas" panose="020B0609020204030204" pitchFamily="49" charset="0"/>
            </a:endParaRPr>
          </a:p>
          <a:p>
            <a:pPr latinLnBrk="1"/>
            <a:r>
              <a:rPr lang="en-US" sz="2000" dirty="0">
                <a:solidFill>
                  <a:srgbClr val="006FE0"/>
                </a:solidFill>
                <a:latin typeface="inherit"/>
              </a:rPr>
              <a:t>    </a:t>
            </a:r>
            <a:r>
              <a:rPr lang="en-US" sz="2000" dirty="0">
                <a:solidFill>
                  <a:srgbClr val="445870"/>
                </a:solidFill>
                <a:latin typeface="inherit"/>
              </a:rPr>
              <a:t>index_name1</a:t>
            </a:r>
            <a:r>
              <a:rPr lang="en-US" sz="2000" dirty="0">
                <a:solidFill>
                  <a:srgbClr val="006FE0"/>
                </a:solidFill>
                <a:latin typeface="inherit"/>
              </a:rPr>
              <a:t> </a:t>
            </a:r>
            <a:r>
              <a:rPr lang="en-US" sz="2000" dirty="0">
                <a:solidFill>
                  <a:srgbClr val="0101FD"/>
                </a:solidFill>
                <a:latin typeface="inherit"/>
              </a:rPr>
              <a:t>ON</a:t>
            </a:r>
            <a:r>
              <a:rPr lang="en-US" sz="2000" dirty="0">
                <a:solidFill>
                  <a:srgbClr val="006FE0"/>
                </a:solidFill>
                <a:latin typeface="inherit"/>
              </a:rPr>
              <a:t> </a:t>
            </a:r>
            <a:r>
              <a:rPr lang="en-US" sz="2000" dirty="0">
                <a:solidFill>
                  <a:srgbClr val="445870"/>
                </a:solidFill>
                <a:latin typeface="inherit"/>
              </a:rPr>
              <a:t>table_name1</a:t>
            </a:r>
            <a:r>
              <a:rPr lang="en-US" sz="2000" dirty="0">
                <a:solidFill>
                  <a:srgbClr val="333333"/>
                </a:solidFill>
                <a:latin typeface="inherit"/>
              </a:rPr>
              <a:t>,</a:t>
            </a:r>
            <a:endParaRPr lang="en-US" sz="2000" dirty="0">
              <a:solidFill>
                <a:srgbClr val="445870"/>
              </a:solidFill>
              <a:latin typeface="Consolas" panose="020B0609020204030204" pitchFamily="49" charset="0"/>
            </a:endParaRPr>
          </a:p>
          <a:p>
            <a:pPr latinLnBrk="1"/>
            <a:r>
              <a:rPr lang="en-US" sz="2000" dirty="0">
                <a:solidFill>
                  <a:srgbClr val="006FE0"/>
                </a:solidFill>
                <a:latin typeface="inherit"/>
              </a:rPr>
              <a:t>    </a:t>
            </a:r>
            <a:r>
              <a:rPr lang="en-US" sz="2000" dirty="0">
                <a:solidFill>
                  <a:srgbClr val="445870"/>
                </a:solidFill>
                <a:latin typeface="inherit"/>
              </a:rPr>
              <a:t>index_name2</a:t>
            </a:r>
            <a:r>
              <a:rPr lang="en-US" sz="2000" dirty="0">
                <a:solidFill>
                  <a:srgbClr val="006FE0"/>
                </a:solidFill>
                <a:latin typeface="inherit"/>
              </a:rPr>
              <a:t> </a:t>
            </a:r>
            <a:r>
              <a:rPr lang="en-US" sz="2000" dirty="0">
                <a:solidFill>
                  <a:srgbClr val="0101FD"/>
                </a:solidFill>
                <a:latin typeface="inherit"/>
              </a:rPr>
              <a:t>ON</a:t>
            </a:r>
            <a:r>
              <a:rPr lang="en-US" sz="2000" dirty="0">
                <a:solidFill>
                  <a:srgbClr val="006FE0"/>
                </a:solidFill>
                <a:latin typeface="inherit"/>
              </a:rPr>
              <a:t> </a:t>
            </a:r>
            <a:r>
              <a:rPr lang="en-US" sz="2000" dirty="0">
                <a:solidFill>
                  <a:srgbClr val="445870"/>
                </a:solidFill>
                <a:latin typeface="inherit"/>
              </a:rPr>
              <a:t>table_name2</a:t>
            </a:r>
            <a:r>
              <a:rPr lang="en-US" sz="2000" dirty="0">
                <a:solidFill>
                  <a:srgbClr val="333333"/>
                </a:solidFill>
                <a:latin typeface="inherit"/>
              </a:rPr>
              <a:t>,</a:t>
            </a:r>
            <a:endParaRPr lang="en-US" sz="2000" dirty="0">
              <a:solidFill>
                <a:srgbClr val="445870"/>
              </a:solidFill>
              <a:latin typeface="Consolas" panose="020B0609020204030204" pitchFamily="49" charset="0"/>
            </a:endParaRPr>
          </a:p>
          <a:p>
            <a:pPr latinLnBrk="1"/>
            <a:r>
              <a:rPr lang="en-US" sz="2000" dirty="0">
                <a:solidFill>
                  <a:srgbClr val="006FE0"/>
                </a:solidFill>
                <a:latin typeface="inherit"/>
              </a:rPr>
              <a:t>    </a:t>
            </a:r>
            <a:r>
              <a:rPr lang="en-US" sz="2000" dirty="0">
                <a:solidFill>
                  <a:srgbClr val="333333"/>
                </a:solidFill>
                <a:latin typeface="inherit"/>
              </a:rPr>
              <a:t>...;</a:t>
            </a:r>
            <a:endParaRPr lang="en-US" sz="2000" dirty="0">
              <a:solidFill>
                <a:srgbClr val="445870"/>
              </a:solidFill>
              <a:latin typeface="Consolas" panose="020B0609020204030204" pitchFamily="49" charset="0"/>
            </a:endParaRPr>
          </a:p>
          <a:p>
            <a:pPr latinLnBrk="1"/>
            <a:endParaRPr lang="en-US" sz="2000" dirty="0">
              <a:solidFill>
                <a:srgbClr val="333333"/>
              </a:solidFill>
            </a:endParaRPr>
          </a:p>
          <a:p>
            <a:pPr latinLnBrk="1"/>
            <a:endParaRPr lang="en-US" dirty="0">
              <a:solidFill>
                <a:srgbClr val="333333"/>
              </a:solidFill>
              <a:latin typeface="inherit"/>
            </a:endParaRPr>
          </a:p>
          <a:p>
            <a:pPr latinLnBrk="1"/>
            <a:endParaRPr lang="en-US" dirty="0">
              <a:solidFill>
                <a:srgbClr val="333333"/>
              </a:solidFill>
              <a:latin typeface="inherit"/>
            </a:endParaRPr>
          </a:p>
          <a:p>
            <a:pPr latinLnBrk="1"/>
            <a:endParaRPr lang="en-US" dirty="0">
              <a:solidFill>
                <a:srgbClr val="445870"/>
              </a:solidFill>
              <a:latin typeface="Consolas" panose="020B0609020204030204" pitchFamily="49" charset="0"/>
            </a:endParaRPr>
          </a:p>
          <a:p>
            <a:endParaRPr lang="en-US" dirty="0"/>
          </a:p>
        </p:txBody>
      </p:sp>
      <p:sp>
        <p:nvSpPr>
          <p:cNvPr id="3" name="Content Placeholder 2">
            <a:extLst>
              <a:ext uri="{FF2B5EF4-FFF2-40B4-BE49-F238E27FC236}">
                <a16:creationId xmlns:a16="http://schemas.microsoft.com/office/drawing/2014/main" id="{63114931-12C9-467F-BCA9-913A0D49CA0E}"/>
              </a:ext>
            </a:extLst>
          </p:cNvPr>
          <p:cNvSpPr>
            <a:spLocks noGrp="1"/>
          </p:cNvSpPr>
          <p:nvPr>
            <p:ph sz="quarter" idx="10"/>
          </p:nvPr>
        </p:nvSpPr>
        <p:spPr/>
        <p:txBody>
          <a:bodyPr/>
          <a:lstStyle/>
          <a:p>
            <a:r>
              <a:rPr lang="en-US" dirty="0">
                <a:solidFill>
                  <a:srgbClr val="7030A0"/>
                </a:solidFill>
              </a:rPr>
              <a:t>MS SQL SERVER</a:t>
            </a:r>
            <a:endParaRPr lang="en-US" dirty="0"/>
          </a:p>
        </p:txBody>
      </p:sp>
    </p:spTree>
    <p:extLst>
      <p:ext uri="{BB962C8B-B14F-4D97-AF65-F5344CB8AC3E}">
        <p14:creationId xmlns:p14="http://schemas.microsoft.com/office/powerpoint/2010/main" val="1475409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8C4888-EC8E-4697-B73F-D45D029F02E4}"/>
              </a:ext>
            </a:extLst>
          </p:cNvPr>
          <p:cNvSpPr>
            <a:spLocks noGrp="1"/>
          </p:cNvSpPr>
          <p:nvPr>
            <p:ph idx="1"/>
          </p:nvPr>
        </p:nvSpPr>
        <p:spPr>
          <a:xfrm>
            <a:off x="406400" y="1400001"/>
            <a:ext cx="11691112" cy="5119671"/>
          </a:xfrm>
        </p:spPr>
        <p:txBody>
          <a:bodyPr>
            <a:noAutofit/>
          </a:bodyPr>
          <a:lstStyle/>
          <a:p>
            <a:r>
              <a:rPr lang="en-US" sz="1600" dirty="0"/>
              <a:t>Oracle Database provides several indexing schemes, which provide complementary performance functionality. The indexes can be categorized as follows:</a:t>
            </a:r>
          </a:p>
          <a:p>
            <a:pPr>
              <a:buFont typeface="Wingdings" panose="05000000000000000000" pitchFamily="2" charset="2"/>
              <a:buChar char="Ø"/>
            </a:pPr>
            <a:r>
              <a:rPr lang="en-US" sz="1600" b="1" dirty="0"/>
              <a:t>B-tree indexes : </a:t>
            </a:r>
            <a:r>
              <a:rPr lang="en-US" sz="1600" dirty="0"/>
              <a:t>These indexes are the standard index type. They are excellent for primary key and highly-selective indexes. Used as concatenated indexes, B-tree indexes can retrieve data sorted by the indexed columns. B-tree indexes have the following subtypes:</a:t>
            </a:r>
          </a:p>
          <a:p>
            <a:pPr>
              <a:buFont typeface="Wingdings" panose="05000000000000000000" pitchFamily="2" charset="2"/>
              <a:buChar char="ü"/>
            </a:pPr>
            <a:r>
              <a:rPr lang="en-US" sz="1800" dirty="0">
                <a:solidFill>
                  <a:srgbClr val="00B0F0"/>
                </a:solidFill>
              </a:rPr>
              <a:t>Index-organized tables</a:t>
            </a:r>
          </a:p>
          <a:p>
            <a:pPr marL="0" indent="0"/>
            <a:r>
              <a:rPr lang="en-US" sz="1800" dirty="0">
                <a:solidFill>
                  <a:srgbClr val="00B0F0"/>
                </a:solidFill>
              </a:rPr>
              <a:t>          An index-organized table differs from a heap-organized because the data is itself the index. </a:t>
            </a:r>
          </a:p>
          <a:p>
            <a:pPr>
              <a:buFont typeface="Wingdings" panose="05000000000000000000" pitchFamily="2" charset="2"/>
              <a:buChar char="ü"/>
            </a:pPr>
            <a:r>
              <a:rPr lang="en-US" sz="1800" dirty="0">
                <a:solidFill>
                  <a:srgbClr val="00B0F0"/>
                </a:solidFill>
              </a:rPr>
              <a:t>Reverse key indexes</a:t>
            </a:r>
          </a:p>
          <a:p>
            <a:pPr marL="0" indent="0"/>
            <a:r>
              <a:rPr lang="en-US" sz="1800" dirty="0">
                <a:solidFill>
                  <a:srgbClr val="00B0F0"/>
                </a:solidFill>
              </a:rPr>
              <a:t>          In this type of index, the bytes of the index key are reversed, for example, 103 is stored as 301. The </a:t>
            </a:r>
          </a:p>
          <a:p>
            <a:pPr marL="0" indent="0"/>
            <a:r>
              <a:rPr lang="en-US" sz="1800" dirty="0">
                <a:solidFill>
                  <a:srgbClr val="00B0F0"/>
                </a:solidFill>
              </a:rPr>
              <a:t>           reversal of bytes spreads out inserts into the index over many blocks. </a:t>
            </a:r>
          </a:p>
          <a:p>
            <a:pPr>
              <a:buFont typeface="Wingdings" panose="05000000000000000000" pitchFamily="2" charset="2"/>
              <a:buChar char="ü"/>
            </a:pPr>
            <a:r>
              <a:rPr lang="en-US" sz="1800" dirty="0">
                <a:solidFill>
                  <a:srgbClr val="00B0F0"/>
                </a:solidFill>
              </a:rPr>
              <a:t>Descending indexes</a:t>
            </a:r>
          </a:p>
          <a:p>
            <a:pPr marL="0" indent="0"/>
            <a:r>
              <a:rPr lang="en-US" sz="1800" dirty="0">
                <a:solidFill>
                  <a:srgbClr val="00B0F0"/>
                </a:solidFill>
              </a:rPr>
              <a:t>           This type of index stores data on a particular column or columns in descending order. </a:t>
            </a:r>
          </a:p>
          <a:p>
            <a:pPr marL="285750" indent="-285750">
              <a:buFont typeface="Wingdings" panose="05000000000000000000" pitchFamily="2" charset="2"/>
              <a:buChar char="ü"/>
            </a:pPr>
            <a:r>
              <a:rPr lang="en-US" sz="1800" dirty="0">
                <a:solidFill>
                  <a:srgbClr val="00B0F0"/>
                </a:solidFill>
              </a:rPr>
              <a:t>B-tree cluster indexes</a:t>
            </a:r>
          </a:p>
          <a:p>
            <a:pPr marL="0" indent="0"/>
            <a:r>
              <a:rPr lang="en-US" sz="1800" dirty="0">
                <a:solidFill>
                  <a:srgbClr val="00B0F0"/>
                </a:solidFill>
              </a:rPr>
              <a:t>            This type of index is used to index a table </a:t>
            </a:r>
            <a:r>
              <a:rPr lang="en-US" sz="1800" dirty="0">
                <a:solidFill>
                  <a:srgbClr val="00B0F0"/>
                </a:solidFill>
                <a:highlight>
                  <a:srgbClr val="FFFF00"/>
                </a:highlight>
              </a:rPr>
              <a:t>cluster key</a:t>
            </a:r>
            <a:r>
              <a:rPr lang="en-US" sz="1800" dirty="0">
                <a:solidFill>
                  <a:srgbClr val="00B0F0"/>
                </a:solidFill>
              </a:rPr>
              <a:t>. Instead of pointing to a row, the key points to the</a:t>
            </a:r>
          </a:p>
          <a:p>
            <a:pPr marL="0" indent="0"/>
            <a:r>
              <a:rPr lang="en-US" sz="1800" dirty="0">
                <a:solidFill>
                  <a:srgbClr val="00B0F0"/>
                </a:solidFill>
              </a:rPr>
              <a:t>             block that contains rows related to the cluster key. </a:t>
            </a:r>
          </a:p>
          <a:p>
            <a:endParaRPr lang="en-US" sz="1600" dirty="0"/>
          </a:p>
          <a:p>
            <a:endParaRPr lang="en-US" sz="1600" dirty="0"/>
          </a:p>
        </p:txBody>
      </p:sp>
      <p:sp>
        <p:nvSpPr>
          <p:cNvPr id="3" name="Content Placeholder 2">
            <a:extLst>
              <a:ext uri="{FF2B5EF4-FFF2-40B4-BE49-F238E27FC236}">
                <a16:creationId xmlns:a16="http://schemas.microsoft.com/office/drawing/2014/main" id="{83D23775-E008-4A18-BBDF-AD016A412370}"/>
              </a:ext>
            </a:extLst>
          </p:cNvPr>
          <p:cNvSpPr>
            <a:spLocks noGrp="1"/>
          </p:cNvSpPr>
          <p:nvPr>
            <p:ph sz="quarter" idx="10"/>
          </p:nvPr>
        </p:nvSpPr>
        <p:spPr/>
        <p:txBody>
          <a:bodyPr/>
          <a:lstStyle/>
          <a:p>
            <a:r>
              <a:rPr lang="en-US" dirty="0">
                <a:solidFill>
                  <a:srgbClr val="7030A0"/>
                </a:solidFill>
              </a:rPr>
              <a:t>ORACLE</a:t>
            </a:r>
          </a:p>
        </p:txBody>
      </p:sp>
    </p:spTree>
    <p:extLst>
      <p:ext uri="{BB962C8B-B14F-4D97-AF65-F5344CB8AC3E}">
        <p14:creationId xmlns:p14="http://schemas.microsoft.com/office/powerpoint/2010/main" val="475849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FE205-0282-49F4-876C-81A4395A1C77}"/>
              </a:ext>
            </a:extLst>
          </p:cNvPr>
          <p:cNvSpPr>
            <a:spLocks noGrp="1"/>
          </p:cNvSpPr>
          <p:nvPr>
            <p:ph idx="1"/>
          </p:nvPr>
        </p:nvSpPr>
        <p:spPr>
          <a:xfrm>
            <a:off x="406400" y="1493838"/>
            <a:ext cx="11261344" cy="4916106"/>
          </a:xfrm>
        </p:spPr>
        <p:txBody>
          <a:bodyPr>
            <a:normAutofit fontScale="47500" lnSpcReduction="20000"/>
          </a:bodyPr>
          <a:lstStyle/>
          <a:p>
            <a:endParaRPr lang="en-US" sz="3800" dirty="0"/>
          </a:p>
          <a:p>
            <a:pPr marL="571500" indent="-571500">
              <a:buFont typeface="Wingdings" panose="05000000000000000000" pitchFamily="2" charset="2"/>
              <a:buChar char="Ø"/>
            </a:pPr>
            <a:r>
              <a:rPr lang="en-US" sz="3800" b="1" dirty="0"/>
              <a:t>Bitmap and bitmap join indexes</a:t>
            </a:r>
          </a:p>
          <a:p>
            <a:endParaRPr lang="en-US" sz="3800" dirty="0"/>
          </a:p>
          <a:p>
            <a:r>
              <a:rPr lang="en-US" sz="3800" dirty="0">
                <a:highlight>
                  <a:srgbClr val="FFFF00"/>
                </a:highlight>
              </a:rPr>
              <a:t>In a bitmap index, an index entry uses a bitmap to point to multiple rows. In contrast, a B-tree index entry points to a single row. A bitmap join index is a bitmap index for the join of two or more tables. </a:t>
            </a:r>
          </a:p>
          <a:p>
            <a:endParaRPr lang="en-US" sz="3800" dirty="0"/>
          </a:p>
          <a:p>
            <a:pPr marL="571500" indent="-571500">
              <a:buFont typeface="Wingdings" panose="05000000000000000000" pitchFamily="2" charset="2"/>
              <a:buChar char="Ø"/>
            </a:pPr>
            <a:r>
              <a:rPr lang="en-US" sz="3800" b="1" dirty="0"/>
              <a:t>Function-based indexes</a:t>
            </a:r>
          </a:p>
          <a:p>
            <a:endParaRPr lang="en-US" sz="3800" dirty="0"/>
          </a:p>
          <a:p>
            <a:r>
              <a:rPr lang="en-US" sz="3800" dirty="0"/>
              <a:t>This type of index includes columns that are either transformed by a function, such as the UPPER function, or included in an expression. B-tree or bitmap indexes can be function-based..</a:t>
            </a:r>
          </a:p>
          <a:p>
            <a:endParaRPr lang="en-US" sz="3800" dirty="0"/>
          </a:p>
          <a:p>
            <a:pPr marL="571500" indent="-571500">
              <a:buFont typeface="Wingdings" panose="05000000000000000000" pitchFamily="2" charset="2"/>
              <a:buChar char="Ø"/>
            </a:pPr>
            <a:r>
              <a:rPr lang="en-US" sz="3800" b="1" dirty="0"/>
              <a:t>Application domain indexes</a:t>
            </a:r>
          </a:p>
          <a:p>
            <a:endParaRPr lang="en-US" sz="3800" dirty="0"/>
          </a:p>
          <a:p>
            <a:r>
              <a:rPr lang="en-US" sz="3800" dirty="0"/>
              <a:t>This type of index is created by a user for data in an application-specific domain. The physical index need not use a traditional index structure and can be stored either in the Oracle database as tables or externally as a file. </a:t>
            </a:r>
            <a:endParaRPr lang="en-US" dirty="0"/>
          </a:p>
        </p:txBody>
      </p:sp>
      <p:sp>
        <p:nvSpPr>
          <p:cNvPr id="3" name="Content Placeholder 2">
            <a:extLst>
              <a:ext uri="{FF2B5EF4-FFF2-40B4-BE49-F238E27FC236}">
                <a16:creationId xmlns:a16="http://schemas.microsoft.com/office/drawing/2014/main" id="{C71271B8-B282-42F7-B376-57C31CB7633D}"/>
              </a:ext>
            </a:extLst>
          </p:cNvPr>
          <p:cNvSpPr>
            <a:spLocks noGrp="1"/>
          </p:cNvSpPr>
          <p:nvPr>
            <p:ph sz="quarter" idx="10"/>
          </p:nvPr>
        </p:nvSpPr>
        <p:spPr/>
        <p:txBody>
          <a:bodyPr/>
          <a:lstStyle/>
          <a:p>
            <a:r>
              <a:rPr lang="en-US" dirty="0">
                <a:solidFill>
                  <a:srgbClr val="7030A0"/>
                </a:solidFill>
              </a:rPr>
              <a:t>ORACLE</a:t>
            </a:r>
          </a:p>
        </p:txBody>
      </p:sp>
    </p:spTree>
    <p:extLst>
      <p:ext uri="{BB962C8B-B14F-4D97-AF65-F5344CB8AC3E}">
        <p14:creationId xmlns:p14="http://schemas.microsoft.com/office/powerpoint/2010/main" val="325483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8107A-2CD9-4804-AB49-046543A11149}"/>
              </a:ext>
            </a:extLst>
          </p:cNvPr>
          <p:cNvSpPr>
            <a:spLocks noGrp="1"/>
          </p:cNvSpPr>
          <p:nvPr>
            <p:ph sz="quarter" idx="10"/>
          </p:nvPr>
        </p:nvSpPr>
        <p:spPr/>
        <p:txBody>
          <a:bodyPr/>
          <a:lstStyle/>
          <a:p>
            <a:r>
              <a:rPr lang="en-IN" dirty="0">
                <a:solidFill>
                  <a:srgbClr val="7030A0"/>
                </a:solidFill>
              </a:rPr>
              <a:t>What is search Key?</a:t>
            </a:r>
          </a:p>
        </p:txBody>
      </p:sp>
      <p:pic>
        <p:nvPicPr>
          <p:cNvPr id="7" name="Picture 6">
            <a:extLst>
              <a:ext uri="{FF2B5EF4-FFF2-40B4-BE49-F238E27FC236}">
                <a16:creationId xmlns:a16="http://schemas.microsoft.com/office/drawing/2014/main" id="{36243E25-004D-42A7-910A-397EE5F95A5F}"/>
              </a:ext>
            </a:extLst>
          </p:cNvPr>
          <p:cNvPicPr>
            <a:picLocks noChangeAspect="1"/>
          </p:cNvPicPr>
          <p:nvPr/>
        </p:nvPicPr>
        <p:blipFill>
          <a:blip r:embed="rId2"/>
          <a:stretch>
            <a:fillRect/>
          </a:stretch>
        </p:blipFill>
        <p:spPr>
          <a:xfrm>
            <a:off x="406400" y="1517851"/>
            <a:ext cx="6400800" cy="4093677"/>
          </a:xfrm>
          <a:prstGeom prst="rect">
            <a:avLst/>
          </a:prstGeom>
        </p:spPr>
      </p:pic>
      <p:pic>
        <p:nvPicPr>
          <p:cNvPr id="8" name="Picture 7">
            <a:extLst>
              <a:ext uri="{FF2B5EF4-FFF2-40B4-BE49-F238E27FC236}">
                <a16:creationId xmlns:a16="http://schemas.microsoft.com/office/drawing/2014/main" id="{8C6D4B80-41DA-4FE4-A0B6-05526047A0C0}"/>
              </a:ext>
            </a:extLst>
          </p:cNvPr>
          <p:cNvPicPr>
            <a:picLocks noChangeAspect="1"/>
          </p:cNvPicPr>
          <p:nvPr/>
        </p:nvPicPr>
        <p:blipFill>
          <a:blip r:embed="rId3"/>
          <a:stretch>
            <a:fillRect/>
          </a:stretch>
        </p:blipFill>
        <p:spPr>
          <a:xfrm>
            <a:off x="6281042" y="1517851"/>
            <a:ext cx="5663910" cy="4093676"/>
          </a:xfrm>
          <a:prstGeom prst="rect">
            <a:avLst/>
          </a:prstGeom>
        </p:spPr>
      </p:pic>
    </p:spTree>
    <p:extLst>
      <p:ext uri="{BB962C8B-B14F-4D97-AF65-F5344CB8AC3E}">
        <p14:creationId xmlns:p14="http://schemas.microsoft.com/office/powerpoint/2010/main" val="1947703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8C4888-EC8E-4697-B73F-D45D029F02E4}"/>
              </a:ext>
            </a:extLst>
          </p:cNvPr>
          <p:cNvSpPr>
            <a:spLocks noGrp="1"/>
          </p:cNvSpPr>
          <p:nvPr>
            <p:ph idx="1"/>
          </p:nvPr>
        </p:nvSpPr>
        <p:spPr/>
        <p:txBody>
          <a:bodyPr>
            <a:normAutofit fontScale="70000" lnSpcReduction="20000"/>
          </a:bodyPr>
          <a:lstStyle/>
          <a:p>
            <a:pPr>
              <a:buFont typeface="Wingdings" panose="05000000000000000000" pitchFamily="2" charset="2"/>
              <a:buChar char="Ø"/>
            </a:pPr>
            <a:r>
              <a:rPr lang="en-US" dirty="0"/>
              <a:t>To create an index :</a:t>
            </a:r>
          </a:p>
          <a:p>
            <a:r>
              <a:rPr lang="en-US" dirty="0"/>
              <a:t>CREATE [UNIQUE] INDEX </a:t>
            </a:r>
            <a:r>
              <a:rPr lang="en-US" dirty="0" err="1"/>
              <a:t>index_name</a:t>
            </a:r>
            <a:endParaRPr lang="en-US" dirty="0"/>
          </a:p>
          <a:p>
            <a:r>
              <a:rPr lang="en-US" dirty="0"/>
              <a:t>  ON </a:t>
            </a:r>
            <a:r>
              <a:rPr lang="en-US" dirty="0" err="1"/>
              <a:t>table_name</a:t>
            </a:r>
            <a:r>
              <a:rPr lang="en-US" dirty="0"/>
              <a:t> (column1, column2, ... </a:t>
            </a:r>
            <a:r>
              <a:rPr lang="en-US" dirty="0" err="1"/>
              <a:t>column_n</a:t>
            </a:r>
            <a:r>
              <a:rPr lang="en-US" dirty="0"/>
              <a:t>)</a:t>
            </a:r>
          </a:p>
          <a:p>
            <a:r>
              <a:rPr lang="en-US" dirty="0"/>
              <a:t>  [ COMPUTE STATISTICS ];</a:t>
            </a:r>
          </a:p>
          <a:p>
            <a:r>
              <a:rPr lang="en-US" dirty="0"/>
              <a:t>E.g.,</a:t>
            </a:r>
          </a:p>
          <a:p>
            <a:r>
              <a:rPr lang="en-US" dirty="0"/>
              <a:t>CREATE INDEX </a:t>
            </a:r>
            <a:r>
              <a:rPr lang="en-US" dirty="0" err="1"/>
              <a:t>supplier_idx</a:t>
            </a:r>
            <a:endParaRPr lang="en-US" dirty="0"/>
          </a:p>
          <a:p>
            <a:r>
              <a:rPr lang="en-US" dirty="0"/>
              <a:t>  ON supplier (</a:t>
            </a:r>
            <a:r>
              <a:rPr lang="en-US" dirty="0" err="1"/>
              <a:t>supplier_name</a:t>
            </a:r>
            <a:r>
              <a:rPr lang="en-US" dirty="0"/>
              <a:t>);</a:t>
            </a:r>
          </a:p>
          <a:p>
            <a:endParaRPr lang="en-US" dirty="0"/>
          </a:p>
          <a:p>
            <a:pPr>
              <a:buFont typeface="Wingdings" panose="05000000000000000000" pitchFamily="2" charset="2"/>
              <a:buChar char="Ø"/>
            </a:pPr>
            <a:r>
              <a:rPr lang="en-US" dirty="0"/>
              <a:t>In Oracle, you are not restricted to creating indexes on only columns. You can create function-based indexes.</a:t>
            </a:r>
          </a:p>
          <a:p>
            <a:r>
              <a:rPr lang="en-US" dirty="0"/>
              <a:t>CREATE [UNIQUE] INDEX </a:t>
            </a:r>
            <a:r>
              <a:rPr lang="en-US" dirty="0" err="1"/>
              <a:t>index_name</a:t>
            </a:r>
            <a:endParaRPr lang="en-US" dirty="0"/>
          </a:p>
          <a:p>
            <a:r>
              <a:rPr lang="en-US" dirty="0"/>
              <a:t>  ON </a:t>
            </a:r>
            <a:r>
              <a:rPr lang="en-US" dirty="0" err="1"/>
              <a:t>table_name</a:t>
            </a:r>
            <a:r>
              <a:rPr lang="en-US" dirty="0"/>
              <a:t> (function1, function2, ... </a:t>
            </a:r>
            <a:r>
              <a:rPr lang="en-US" dirty="0" err="1"/>
              <a:t>function_n</a:t>
            </a:r>
            <a:r>
              <a:rPr lang="en-US" dirty="0"/>
              <a:t>)</a:t>
            </a:r>
          </a:p>
          <a:p>
            <a:r>
              <a:rPr lang="en-US" dirty="0"/>
              <a:t>  [ COMPUTE STATISTICS ];</a:t>
            </a:r>
          </a:p>
          <a:p>
            <a:r>
              <a:rPr lang="en-US" dirty="0"/>
              <a:t>E.g.,</a:t>
            </a:r>
          </a:p>
          <a:p>
            <a:r>
              <a:rPr lang="en-US" dirty="0"/>
              <a:t>CREATE INDEX </a:t>
            </a:r>
            <a:r>
              <a:rPr lang="en-US" dirty="0" err="1"/>
              <a:t>supplier_idx</a:t>
            </a:r>
            <a:endParaRPr lang="en-US" dirty="0"/>
          </a:p>
          <a:p>
            <a:r>
              <a:rPr lang="en-US" dirty="0"/>
              <a:t>  ON supplier (UPPER(</a:t>
            </a:r>
            <a:r>
              <a:rPr lang="en-US" dirty="0" err="1"/>
              <a:t>supplier_name</a:t>
            </a:r>
            <a:r>
              <a:rPr lang="en-US" dirty="0"/>
              <a:t>));</a:t>
            </a:r>
          </a:p>
        </p:txBody>
      </p:sp>
      <p:sp>
        <p:nvSpPr>
          <p:cNvPr id="3" name="Content Placeholder 2">
            <a:extLst>
              <a:ext uri="{FF2B5EF4-FFF2-40B4-BE49-F238E27FC236}">
                <a16:creationId xmlns:a16="http://schemas.microsoft.com/office/drawing/2014/main" id="{83D23775-E008-4A18-BBDF-AD016A412370}"/>
              </a:ext>
            </a:extLst>
          </p:cNvPr>
          <p:cNvSpPr>
            <a:spLocks noGrp="1"/>
          </p:cNvSpPr>
          <p:nvPr>
            <p:ph sz="quarter" idx="10"/>
          </p:nvPr>
        </p:nvSpPr>
        <p:spPr/>
        <p:txBody>
          <a:bodyPr/>
          <a:lstStyle/>
          <a:p>
            <a:r>
              <a:rPr lang="en-US" dirty="0">
                <a:solidFill>
                  <a:srgbClr val="7030A0"/>
                </a:solidFill>
              </a:rPr>
              <a:t>ORACLE</a:t>
            </a:r>
          </a:p>
        </p:txBody>
      </p:sp>
    </p:spTree>
    <p:extLst>
      <p:ext uri="{BB962C8B-B14F-4D97-AF65-F5344CB8AC3E}">
        <p14:creationId xmlns:p14="http://schemas.microsoft.com/office/powerpoint/2010/main" val="424884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8C4888-EC8E-4697-B73F-D45D029F02E4}"/>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To rename an index :</a:t>
            </a:r>
          </a:p>
          <a:p>
            <a:r>
              <a:rPr lang="en-US" dirty="0"/>
              <a:t> ALTER INDEX </a:t>
            </a:r>
            <a:r>
              <a:rPr lang="en-US" dirty="0" err="1"/>
              <a:t>index_name</a:t>
            </a:r>
            <a:endParaRPr lang="en-US" dirty="0"/>
          </a:p>
          <a:p>
            <a:r>
              <a:rPr lang="en-US" dirty="0"/>
              <a:t>  RENAME TO </a:t>
            </a:r>
            <a:r>
              <a:rPr lang="en-US" dirty="0" err="1"/>
              <a:t>new_index_name</a:t>
            </a:r>
            <a:r>
              <a:rPr lang="en-US" dirty="0"/>
              <a:t>;</a:t>
            </a:r>
          </a:p>
          <a:p>
            <a:r>
              <a:rPr lang="en-US" dirty="0"/>
              <a:t>E.g.,</a:t>
            </a:r>
          </a:p>
          <a:p>
            <a:r>
              <a:rPr lang="en-US" dirty="0"/>
              <a:t>ALTER INDEX </a:t>
            </a:r>
            <a:r>
              <a:rPr lang="en-US" dirty="0" err="1"/>
              <a:t>supplier_idx</a:t>
            </a:r>
            <a:endParaRPr lang="en-US" dirty="0"/>
          </a:p>
          <a:p>
            <a:r>
              <a:rPr lang="en-US" dirty="0"/>
              <a:t>  RENAME TO </a:t>
            </a:r>
            <a:r>
              <a:rPr lang="en-US" dirty="0" err="1"/>
              <a:t>supplier_index_name</a:t>
            </a:r>
            <a:r>
              <a:rPr lang="en-US" dirty="0"/>
              <a:t>;</a:t>
            </a:r>
          </a:p>
          <a:p>
            <a:endParaRPr lang="en-US" dirty="0"/>
          </a:p>
          <a:p>
            <a:pPr>
              <a:buFont typeface="Wingdings" panose="05000000000000000000" pitchFamily="2" charset="2"/>
              <a:buChar char="Ø"/>
            </a:pPr>
            <a:r>
              <a:rPr lang="en-US" dirty="0"/>
              <a:t>To drop an index:</a:t>
            </a:r>
          </a:p>
          <a:p>
            <a:r>
              <a:rPr lang="en-US" dirty="0"/>
              <a:t>DROP INDEX </a:t>
            </a:r>
            <a:r>
              <a:rPr lang="en-US" dirty="0" err="1"/>
              <a:t>index_name</a:t>
            </a:r>
            <a:r>
              <a:rPr lang="en-US" dirty="0"/>
              <a:t>;</a:t>
            </a:r>
          </a:p>
          <a:p>
            <a:r>
              <a:rPr lang="en-US" dirty="0"/>
              <a:t>E.g.,</a:t>
            </a:r>
          </a:p>
          <a:p>
            <a:r>
              <a:rPr lang="en-US" dirty="0"/>
              <a:t>DROP INDEX </a:t>
            </a:r>
            <a:r>
              <a:rPr lang="en-US" dirty="0" err="1"/>
              <a:t>supplier_idx</a:t>
            </a:r>
            <a:r>
              <a:rPr lang="en-US" dirty="0"/>
              <a:t>;</a:t>
            </a:r>
          </a:p>
        </p:txBody>
      </p:sp>
      <p:sp>
        <p:nvSpPr>
          <p:cNvPr id="3" name="Content Placeholder 2">
            <a:extLst>
              <a:ext uri="{FF2B5EF4-FFF2-40B4-BE49-F238E27FC236}">
                <a16:creationId xmlns:a16="http://schemas.microsoft.com/office/drawing/2014/main" id="{83D23775-E008-4A18-BBDF-AD016A412370}"/>
              </a:ext>
            </a:extLst>
          </p:cNvPr>
          <p:cNvSpPr>
            <a:spLocks noGrp="1"/>
          </p:cNvSpPr>
          <p:nvPr>
            <p:ph sz="quarter" idx="10"/>
          </p:nvPr>
        </p:nvSpPr>
        <p:spPr/>
        <p:txBody>
          <a:bodyPr/>
          <a:lstStyle/>
          <a:p>
            <a:r>
              <a:rPr lang="en-US" dirty="0">
                <a:solidFill>
                  <a:srgbClr val="7030A0"/>
                </a:solidFill>
              </a:rPr>
              <a:t>ORACLE</a:t>
            </a:r>
          </a:p>
        </p:txBody>
      </p:sp>
    </p:spTree>
    <p:extLst>
      <p:ext uri="{BB962C8B-B14F-4D97-AF65-F5344CB8AC3E}">
        <p14:creationId xmlns:p14="http://schemas.microsoft.com/office/powerpoint/2010/main" val="2110666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53126" y="3200056"/>
            <a:ext cx="5234609" cy="613258"/>
          </a:xfrm>
        </p:spPr>
        <p:txBody>
          <a:bodyPr>
            <a:noAutofit/>
          </a:bodyPr>
          <a:lstStyle/>
          <a:p>
            <a:r>
              <a:rPr lang="en-IN" sz="4400" b="1" dirty="0">
                <a:solidFill>
                  <a:srgbClr val="7030A0"/>
                </a:solidFill>
              </a:rPr>
              <a:t>THANK YOU</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1557016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TotalTime>
  <Words>3789</Words>
  <Application>Microsoft Office PowerPoint</Application>
  <PresentationFormat>Widescreen</PresentationFormat>
  <Paragraphs>382</Paragraphs>
  <Slides>92</Slides>
  <Notes>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92</vt:i4>
      </vt:variant>
    </vt:vector>
  </HeadingPairs>
  <TitlesOfParts>
    <vt:vector size="109" baseType="lpstr">
      <vt:lpstr>Arial</vt:lpstr>
      <vt:lpstr>Calibri</vt:lpstr>
      <vt:lpstr>Calibri Light</vt:lpstr>
      <vt:lpstr>Cambria Math</vt:lpstr>
      <vt:lpstr>Consolas</vt:lpstr>
      <vt:lpstr>Courier New</vt:lpstr>
      <vt:lpstr>inherit</vt:lpstr>
      <vt:lpstr>Minion-Bold</vt:lpstr>
      <vt:lpstr>Minion-Italic</vt:lpstr>
      <vt:lpstr>Minion-Regular</vt:lpstr>
      <vt:lpstr>Open Sans</vt:lpstr>
      <vt:lpstr>Source Code Pro</vt:lpstr>
      <vt:lpstr>Symbol</vt:lpstr>
      <vt:lpstr>Times New Roman</vt:lpstr>
      <vt:lpstr>Verdana</vt:lpstr>
      <vt:lpstr>Wingdings</vt:lpstr>
      <vt:lpstr>Office Theme</vt:lpstr>
      <vt:lpstr> SSZG518:     Database design  and                           Applications                   Ms. Uma Maheswari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Ms. Uma Ganesan</dc:title>
  <dc:creator>Uma Ganesan</dc:creator>
  <cp:lastModifiedBy>Uma Ganesan</cp:lastModifiedBy>
  <cp:revision>70</cp:revision>
  <dcterms:created xsi:type="dcterms:W3CDTF">2016-04-25T13:06:11Z</dcterms:created>
  <dcterms:modified xsi:type="dcterms:W3CDTF">2019-10-20T13:45:04Z</dcterms:modified>
</cp:coreProperties>
</file>